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73" r:id="rId6"/>
    <p:sldId id="262" r:id="rId7"/>
    <p:sldId id="275" r:id="rId8"/>
    <p:sldId id="276" r:id="rId9"/>
    <p:sldId id="278" r:id="rId10"/>
    <p:sldId id="266" r:id="rId11"/>
    <p:sldId id="268" r:id="rId12"/>
    <p:sldId id="279" r:id="rId13"/>
    <p:sldId id="280" r:id="rId14"/>
    <p:sldId id="271" r:id="rId15"/>
    <p:sldId id="272" r:id="rId16"/>
    <p:sldId id="259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010"/>
    <a:srgbClr val="CB4186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46316-5822-49CC-8148-E04C24CCBA6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8A4C6B2D-FACA-468D-B176-3C9B72224878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자신의 이력 중에 지원 처의 목적과 부합하는 요소들을 골라서 재가공한 문서</a:t>
          </a:r>
          <a:endParaRPr lang="ko-KR" altLang="en-US" sz="1800" dirty="0"/>
        </a:p>
      </dgm:t>
    </dgm:pt>
    <dgm:pt modelId="{83B34129-3D5C-4EA8-BE78-1B565C2AACBA}" type="parTrans" cxnId="{A46120C5-1737-495C-8E31-2964BC3DF473}">
      <dgm:prSet/>
      <dgm:spPr/>
      <dgm:t>
        <a:bodyPr/>
        <a:lstStyle/>
        <a:p>
          <a:pPr latinLnBrk="1"/>
          <a:endParaRPr lang="ko-KR" altLang="en-US"/>
        </a:p>
      </dgm:t>
    </dgm:pt>
    <dgm:pt modelId="{7A472A56-C087-4BD1-8402-D13788BAC4AE}" type="sibTrans" cxnId="{A46120C5-1737-495C-8E31-2964BC3DF473}">
      <dgm:prSet/>
      <dgm:spPr/>
      <dgm:t>
        <a:bodyPr/>
        <a:lstStyle/>
        <a:p>
          <a:pPr latinLnBrk="1"/>
          <a:endParaRPr lang="ko-KR" altLang="en-US"/>
        </a:p>
      </dgm:t>
    </dgm:pt>
    <dgm:pt modelId="{3A3E1778-9B44-46CF-9EB2-ABC6CE7A42AA}">
      <dgm:prSet phldrT="[텍스트]"/>
      <dgm:spPr/>
      <dgm:t>
        <a:bodyPr/>
        <a:lstStyle/>
        <a:p>
          <a:pPr latinLnBrk="1"/>
          <a:r>
            <a:rPr lang="ko-KR" altLang="en-US" dirty="0" smtClean="0"/>
            <a:t>내가 얼마나 그 회사에서 채용하고 싶은 인재에 근접하는지를 알릴 수 있는 하나의 요약된 문서</a:t>
          </a:r>
          <a:endParaRPr lang="ko-KR" altLang="en-US" dirty="0"/>
        </a:p>
      </dgm:t>
    </dgm:pt>
    <dgm:pt modelId="{15CFEE03-8F8F-4DD3-B1EE-AC4E0E146AB1}" type="parTrans" cxnId="{A30D8ED3-454D-44B2-9AB9-7D1131DBB8D3}">
      <dgm:prSet/>
      <dgm:spPr/>
      <dgm:t>
        <a:bodyPr/>
        <a:lstStyle/>
        <a:p>
          <a:pPr latinLnBrk="1"/>
          <a:endParaRPr lang="ko-KR" altLang="en-US"/>
        </a:p>
      </dgm:t>
    </dgm:pt>
    <dgm:pt modelId="{3DCE062F-41B9-459C-B3B4-34777881CB33}" type="sibTrans" cxnId="{A30D8ED3-454D-44B2-9AB9-7D1131DBB8D3}">
      <dgm:prSet/>
      <dgm:spPr/>
      <dgm:t>
        <a:bodyPr/>
        <a:lstStyle/>
        <a:p>
          <a:pPr latinLnBrk="1"/>
          <a:endParaRPr lang="ko-KR" altLang="en-US"/>
        </a:p>
      </dgm:t>
    </dgm:pt>
    <dgm:pt modelId="{9E96EC7B-0C98-4554-A5F8-60CDEFE48789}">
      <dgm:prSet phldrT="[텍스트]"/>
      <dgm:spPr/>
      <dgm:t>
        <a:bodyPr/>
        <a:lstStyle/>
        <a:p>
          <a:pPr latinLnBrk="1"/>
          <a:r>
            <a:rPr lang="ko-KR" altLang="en-US" b="1" dirty="0" smtClean="0"/>
            <a:t>이력서란 상대가 보기를 원하는 아이템을 나의 개인창고에서 꺼내어 보여주는 행위</a:t>
          </a:r>
          <a:endParaRPr lang="ko-KR" altLang="en-US" dirty="0"/>
        </a:p>
      </dgm:t>
    </dgm:pt>
    <dgm:pt modelId="{C910A936-189F-4D17-809C-E77824CCC1CE}" type="parTrans" cxnId="{465225AC-DA70-4B6D-85C4-C1CFE0CF37ED}">
      <dgm:prSet/>
      <dgm:spPr/>
      <dgm:t>
        <a:bodyPr/>
        <a:lstStyle/>
        <a:p>
          <a:pPr latinLnBrk="1"/>
          <a:endParaRPr lang="ko-KR" altLang="en-US"/>
        </a:p>
      </dgm:t>
    </dgm:pt>
    <dgm:pt modelId="{BB73D68B-89EB-4758-AD56-5FC7A628DFE6}" type="sibTrans" cxnId="{465225AC-DA70-4B6D-85C4-C1CFE0CF37ED}">
      <dgm:prSet/>
      <dgm:spPr/>
      <dgm:t>
        <a:bodyPr/>
        <a:lstStyle/>
        <a:p>
          <a:pPr latinLnBrk="1"/>
          <a:endParaRPr lang="ko-KR" altLang="en-US"/>
        </a:p>
      </dgm:t>
    </dgm:pt>
    <dgm:pt modelId="{8F9BDF8A-630A-4963-9CD6-36702B36B275}">
      <dgm:prSet phldrT="[텍스트]"/>
      <dgm:spPr/>
      <dgm:t>
        <a:bodyPr/>
        <a:lstStyle/>
        <a:p>
          <a:pPr latinLnBrk="1"/>
          <a:r>
            <a:rPr lang="ko-KR" altLang="en-US" dirty="0" smtClean="0"/>
            <a:t>내가 표현하고자 하는 내용이 아니라 상대가 듣고자 하는 내용이 이력서인 것이다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915A92C9-7123-4EE0-ACF6-19E8C72F948B}" type="parTrans" cxnId="{0EDC66AF-8FA3-4781-AE95-6EB6DE3F28F9}">
      <dgm:prSet/>
      <dgm:spPr/>
      <dgm:t>
        <a:bodyPr/>
        <a:lstStyle/>
        <a:p>
          <a:pPr latinLnBrk="1"/>
          <a:endParaRPr lang="ko-KR" altLang="en-US"/>
        </a:p>
      </dgm:t>
    </dgm:pt>
    <dgm:pt modelId="{656B68AE-CFA9-4B98-87EA-860AB8BB59EC}" type="sibTrans" cxnId="{0EDC66AF-8FA3-4781-AE95-6EB6DE3F28F9}">
      <dgm:prSet/>
      <dgm:spPr/>
      <dgm:t>
        <a:bodyPr/>
        <a:lstStyle/>
        <a:p>
          <a:pPr latinLnBrk="1"/>
          <a:endParaRPr lang="ko-KR" altLang="en-US"/>
        </a:p>
      </dgm:t>
    </dgm:pt>
    <dgm:pt modelId="{CDD70692-4989-404E-98EB-D915DC594715}">
      <dgm:prSet phldrT="[텍스트]"/>
      <dgm:spPr/>
      <dgm:t>
        <a:bodyPr/>
        <a:lstStyle/>
        <a:p>
          <a:pPr latinLnBrk="1"/>
          <a:r>
            <a:rPr lang="ko-KR" altLang="en-US" dirty="0" smtClean="0"/>
            <a:t>내가 지원하는 회사가 채용하려는 목적과 해당 직무에 얼마나 적절한 사람인지를 알릴 수 있는 요소들을 중심으로 작성하는 것이 중요</a:t>
          </a:r>
          <a:r>
            <a:rPr lang="en-US" altLang="ko-KR" dirty="0" smtClean="0"/>
            <a:t>!</a:t>
          </a:r>
          <a:endParaRPr lang="ko-KR" altLang="en-US" dirty="0"/>
        </a:p>
      </dgm:t>
    </dgm:pt>
    <dgm:pt modelId="{593B3785-A188-42D8-A750-5BCDA03BA6DF}" type="parTrans" cxnId="{8563F1FC-83CD-47CB-8E30-947527060278}">
      <dgm:prSet/>
      <dgm:spPr/>
      <dgm:t>
        <a:bodyPr/>
        <a:lstStyle/>
        <a:p>
          <a:pPr latinLnBrk="1"/>
          <a:endParaRPr lang="ko-KR" altLang="en-US"/>
        </a:p>
      </dgm:t>
    </dgm:pt>
    <dgm:pt modelId="{E5A019C6-89C5-4B97-AA9B-CFBCDAEA78A8}" type="sibTrans" cxnId="{8563F1FC-83CD-47CB-8E30-947527060278}">
      <dgm:prSet/>
      <dgm:spPr/>
      <dgm:t>
        <a:bodyPr/>
        <a:lstStyle/>
        <a:p>
          <a:pPr latinLnBrk="1"/>
          <a:endParaRPr lang="ko-KR" altLang="en-US"/>
        </a:p>
      </dgm:t>
    </dgm:pt>
    <dgm:pt modelId="{608A68D0-E537-41B0-9E76-0ED08DFEBF1D}" type="pres">
      <dgm:prSet presAssocID="{00D46316-5822-49CC-8148-E04C24CCBA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B5F721-F98A-4853-9C57-A8FE45EF252A}" type="pres">
      <dgm:prSet presAssocID="{8A4C6B2D-FACA-468D-B176-3C9B72224878}" presName="parentText" presStyleLbl="node1" presStyleIdx="0" presStyleCnt="2" custScaleY="1110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5411D5-B0BD-41EF-BCB3-DFA09AF7609E}" type="pres">
      <dgm:prSet presAssocID="{8A4C6B2D-FACA-468D-B176-3C9B72224878}" presName="childText" presStyleLbl="revTx" presStyleIdx="0" presStyleCnt="2" custScaleY="107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B06DB4-663A-4DB6-B130-71ED43B0E55D}" type="pres">
      <dgm:prSet presAssocID="{9E96EC7B-0C98-4554-A5F8-60CDEFE48789}" presName="parentText" presStyleLbl="node1" presStyleIdx="1" presStyleCnt="2" custScaleY="1166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CF1652-EA1A-4622-8DE9-25676B752C3C}" type="pres">
      <dgm:prSet presAssocID="{9E96EC7B-0C98-4554-A5F8-60CDEFE48789}" presName="childText" presStyleLbl="revTx" presStyleIdx="1" presStyleCnt="2" custScaleY="1492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CCDBD64-8AEF-4D92-9B76-F41E18EC2BEF}" type="presOf" srcId="{00D46316-5822-49CC-8148-E04C24CCBA60}" destId="{608A68D0-E537-41B0-9E76-0ED08DFEBF1D}" srcOrd="0" destOrd="0" presId="urn:microsoft.com/office/officeart/2005/8/layout/vList2"/>
    <dgm:cxn modelId="{A30D8ED3-454D-44B2-9AB9-7D1131DBB8D3}" srcId="{8A4C6B2D-FACA-468D-B176-3C9B72224878}" destId="{3A3E1778-9B44-46CF-9EB2-ABC6CE7A42AA}" srcOrd="0" destOrd="0" parTransId="{15CFEE03-8F8F-4DD3-B1EE-AC4E0E146AB1}" sibTransId="{3DCE062F-41B9-459C-B3B4-34777881CB33}"/>
    <dgm:cxn modelId="{1DF24E06-B261-4FBD-92DE-7226CE84BFE1}" type="presOf" srcId="{CDD70692-4989-404E-98EB-D915DC594715}" destId="{DD5411D5-B0BD-41EF-BCB3-DFA09AF7609E}" srcOrd="0" destOrd="1" presId="urn:microsoft.com/office/officeart/2005/8/layout/vList2"/>
    <dgm:cxn modelId="{A46120C5-1737-495C-8E31-2964BC3DF473}" srcId="{00D46316-5822-49CC-8148-E04C24CCBA60}" destId="{8A4C6B2D-FACA-468D-B176-3C9B72224878}" srcOrd="0" destOrd="0" parTransId="{83B34129-3D5C-4EA8-BE78-1B565C2AACBA}" sibTransId="{7A472A56-C087-4BD1-8402-D13788BAC4AE}"/>
    <dgm:cxn modelId="{8563F1FC-83CD-47CB-8E30-947527060278}" srcId="{8A4C6B2D-FACA-468D-B176-3C9B72224878}" destId="{CDD70692-4989-404E-98EB-D915DC594715}" srcOrd="1" destOrd="0" parTransId="{593B3785-A188-42D8-A750-5BCDA03BA6DF}" sibTransId="{E5A019C6-89C5-4B97-AA9B-CFBCDAEA78A8}"/>
    <dgm:cxn modelId="{8EFEE959-8DC4-4762-8536-4965C6C9F54A}" type="presOf" srcId="{8F9BDF8A-630A-4963-9CD6-36702B36B275}" destId="{6FCF1652-EA1A-4622-8DE9-25676B752C3C}" srcOrd="0" destOrd="0" presId="urn:microsoft.com/office/officeart/2005/8/layout/vList2"/>
    <dgm:cxn modelId="{0EDC66AF-8FA3-4781-AE95-6EB6DE3F28F9}" srcId="{9E96EC7B-0C98-4554-A5F8-60CDEFE48789}" destId="{8F9BDF8A-630A-4963-9CD6-36702B36B275}" srcOrd="0" destOrd="0" parTransId="{915A92C9-7123-4EE0-ACF6-19E8C72F948B}" sibTransId="{656B68AE-CFA9-4B98-87EA-860AB8BB59EC}"/>
    <dgm:cxn modelId="{0D345D6C-BC14-4850-9643-6DE6AA823539}" type="presOf" srcId="{8A4C6B2D-FACA-468D-B176-3C9B72224878}" destId="{DEB5F721-F98A-4853-9C57-A8FE45EF252A}" srcOrd="0" destOrd="0" presId="urn:microsoft.com/office/officeart/2005/8/layout/vList2"/>
    <dgm:cxn modelId="{465225AC-DA70-4B6D-85C4-C1CFE0CF37ED}" srcId="{00D46316-5822-49CC-8148-E04C24CCBA60}" destId="{9E96EC7B-0C98-4554-A5F8-60CDEFE48789}" srcOrd="1" destOrd="0" parTransId="{C910A936-189F-4D17-809C-E77824CCC1CE}" sibTransId="{BB73D68B-89EB-4758-AD56-5FC7A628DFE6}"/>
    <dgm:cxn modelId="{8B494F99-A1D3-4E94-A851-0D2F2C7158F7}" type="presOf" srcId="{9E96EC7B-0C98-4554-A5F8-60CDEFE48789}" destId="{F3B06DB4-663A-4DB6-B130-71ED43B0E55D}" srcOrd="0" destOrd="0" presId="urn:microsoft.com/office/officeart/2005/8/layout/vList2"/>
    <dgm:cxn modelId="{E0B065E0-4A14-422B-BF19-5C2DD420F6FB}" type="presOf" srcId="{3A3E1778-9B44-46CF-9EB2-ABC6CE7A42AA}" destId="{DD5411D5-B0BD-41EF-BCB3-DFA09AF7609E}" srcOrd="0" destOrd="0" presId="urn:microsoft.com/office/officeart/2005/8/layout/vList2"/>
    <dgm:cxn modelId="{A3CABF80-11FB-4F0B-BA64-E3145E70F6A9}" type="presParOf" srcId="{608A68D0-E537-41B0-9E76-0ED08DFEBF1D}" destId="{DEB5F721-F98A-4853-9C57-A8FE45EF252A}" srcOrd="0" destOrd="0" presId="urn:microsoft.com/office/officeart/2005/8/layout/vList2"/>
    <dgm:cxn modelId="{99487571-8C6B-4A7E-80C3-4C09B9AC1380}" type="presParOf" srcId="{608A68D0-E537-41B0-9E76-0ED08DFEBF1D}" destId="{DD5411D5-B0BD-41EF-BCB3-DFA09AF7609E}" srcOrd="1" destOrd="0" presId="urn:microsoft.com/office/officeart/2005/8/layout/vList2"/>
    <dgm:cxn modelId="{7860ABCB-CDF7-4283-B27D-08D4D49D0B97}" type="presParOf" srcId="{608A68D0-E537-41B0-9E76-0ED08DFEBF1D}" destId="{F3B06DB4-663A-4DB6-B130-71ED43B0E55D}" srcOrd="2" destOrd="0" presId="urn:microsoft.com/office/officeart/2005/8/layout/vList2"/>
    <dgm:cxn modelId="{03A33349-8535-45E7-8B4E-1D9B03E6B2BE}" type="presParOf" srcId="{608A68D0-E537-41B0-9E76-0ED08DFEBF1D}" destId="{6FCF1652-EA1A-4622-8DE9-25676B752C3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대학동아리 활동 및 사회봉사 활동을 강조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각종 사회봉사 활동 경험과 동아리 활동을 상세히 언급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X="110071" custScaleY="24899" custLinFactNeighborX="-33884" custLinFactNeighborY="-3630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53551" custLinFactNeighborY="43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09B7E07-0844-4475-8BFE-B3A54EF792E0}" type="presOf" srcId="{075727B3-A472-40BE-A300-9743445EC37D}" destId="{C9BAF34E-46C4-4D13-88BD-6A76E657359A}" srcOrd="0" destOrd="0" presId="urn:microsoft.com/office/officeart/2005/8/layout/list1"/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76032BCC-1EEC-4C7E-B021-73A75D367684}" type="presOf" srcId="{EA223CCF-649D-4764-A93F-624AB0BEC62A}" destId="{50077902-7109-47F4-9D38-2D0625383FFD}" srcOrd="0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31984806-179C-4A19-A4A3-C61F52CAA2D3}" type="presOf" srcId="{075727B3-A472-40BE-A300-9743445EC37D}" destId="{013C5C4D-186B-4B1B-8D4A-709AB0DB1739}" srcOrd="1" destOrd="0" presId="urn:microsoft.com/office/officeart/2005/8/layout/list1"/>
    <dgm:cxn modelId="{657F7B7F-A561-43E8-A518-4DEF229AC1D1}" type="presOf" srcId="{13B4F18E-580E-4A47-ADF3-7B80596E4149}" destId="{FA9CDF0C-A986-4314-86AA-CD8F6562F45C}" srcOrd="0" destOrd="0" presId="urn:microsoft.com/office/officeart/2005/8/layout/list1"/>
    <dgm:cxn modelId="{F50ABEB1-97E9-41FE-B51D-3A7D4ACA155D}" type="presParOf" srcId="{50077902-7109-47F4-9D38-2D0625383FFD}" destId="{7D771426-9AB9-440A-86C5-5EF35C43893D}" srcOrd="0" destOrd="0" presId="urn:microsoft.com/office/officeart/2005/8/layout/list1"/>
    <dgm:cxn modelId="{D4A94A60-B0DD-4D32-A6DE-FBA0D0C4CC71}" type="presParOf" srcId="{7D771426-9AB9-440A-86C5-5EF35C43893D}" destId="{C9BAF34E-46C4-4D13-88BD-6A76E657359A}" srcOrd="0" destOrd="0" presId="urn:microsoft.com/office/officeart/2005/8/layout/list1"/>
    <dgm:cxn modelId="{6E193887-DBFB-45D0-8F88-E6D7F6E4D4E3}" type="presParOf" srcId="{7D771426-9AB9-440A-86C5-5EF35C43893D}" destId="{013C5C4D-186B-4B1B-8D4A-709AB0DB1739}" srcOrd="1" destOrd="0" presId="urn:microsoft.com/office/officeart/2005/8/layout/list1"/>
    <dgm:cxn modelId="{0F4AE6C1-24E5-4096-973D-D909C78FCAC1}" type="presParOf" srcId="{50077902-7109-47F4-9D38-2D0625383FFD}" destId="{542D8F8E-93C2-4779-A1C3-1B3038F7EE64}" srcOrd="1" destOrd="0" presId="urn:microsoft.com/office/officeart/2005/8/layout/list1"/>
    <dgm:cxn modelId="{C4D67D41-06EB-4700-A486-8937BDE6D7E4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중점사항 지원 분야와 관련 없는 내용은 언급할 필요는 없음</a:t>
          </a:r>
          <a:r>
            <a:rPr lang="en-US" altLang="ko-KR" sz="1800" b="1" dirty="0" smtClean="0"/>
            <a:t>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꼭 필요한 사항은 중요도에 따라 기술</a:t>
          </a:r>
          <a:r>
            <a:rPr lang="en-US" altLang="ko-KR" sz="1600" dirty="0" smtClean="0"/>
            <a:t>,</a:t>
          </a:r>
          <a:r>
            <a:rPr lang="ko-KR" altLang="en-US" sz="1600" dirty="0" smtClean="0"/>
            <a:t> 긍정적으로 과장 없이 정확하게 기술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X="114793" custScaleY="23531" custLinFactNeighborX="-50413" custLinFactNeighborY="-3203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52495" custLinFactNeighborY="43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4C6E842A-E608-4198-BFA9-19625C02D5E9}" type="presOf" srcId="{EA223CCF-649D-4764-A93F-624AB0BEC62A}" destId="{50077902-7109-47F4-9D38-2D0625383FFD}" srcOrd="0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33BF794B-B5B5-4770-BFEA-F27D7BC53741}" type="presOf" srcId="{075727B3-A472-40BE-A300-9743445EC37D}" destId="{013C5C4D-186B-4B1B-8D4A-709AB0DB1739}" srcOrd="1" destOrd="0" presId="urn:microsoft.com/office/officeart/2005/8/layout/list1"/>
    <dgm:cxn modelId="{1F728AF8-699C-46EC-A0FB-15F36B708104}" type="presOf" srcId="{13B4F18E-580E-4A47-ADF3-7B80596E4149}" destId="{FA9CDF0C-A986-4314-86AA-CD8F6562F45C}" srcOrd="0" destOrd="0" presId="urn:microsoft.com/office/officeart/2005/8/layout/list1"/>
    <dgm:cxn modelId="{FEF65BF2-BB4B-45BD-9977-9DA5B845EDDB}" type="presOf" srcId="{075727B3-A472-40BE-A300-9743445EC37D}" destId="{C9BAF34E-46C4-4D13-88BD-6A76E657359A}" srcOrd="0" destOrd="0" presId="urn:microsoft.com/office/officeart/2005/8/layout/list1"/>
    <dgm:cxn modelId="{9595EFA1-2CAC-49AB-9475-C0427FC26CAB}" type="presParOf" srcId="{50077902-7109-47F4-9D38-2D0625383FFD}" destId="{7D771426-9AB9-440A-86C5-5EF35C43893D}" srcOrd="0" destOrd="0" presId="urn:microsoft.com/office/officeart/2005/8/layout/list1"/>
    <dgm:cxn modelId="{7338B6FA-B2A9-4749-BD83-514B2E99081E}" type="presParOf" srcId="{7D771426-9AB9-440A-86C5-5EF35C43893D}" destId="{C9BAF34E-46C4-4D13-88BD-6A76E657359A}" srcOrd="0" destOrd="0" presId="urn:microsoft.com/office/officeart/2005/8/layout/list1"/>
    <dgm:cxn modelId="{0E0184DF-9D00-4BC9-A4D2-3C78A0EEC92C}" type="presParOf" srcId="{7D771426-9AB9-440A-86C5-5EF35C43893D}" destId="{013C5C4D-186B-4B1B-8D4A-709AB0DB1739}" srcOrd="1" destOrd="0" presId="urn:microsoft.com/office/officeart/2005/8/layout/list1"/>
    <dgm:cxn modelId="{943C5520-3322-4959-AF8E-9B3AB4DFE516}" type="presParOf" srcId="{50077902-7109-47F4-9D38-2D0625383FFD}" destId="{542D8F8E-93C2-4779-A1C3-1B3038F7EE64}" srcOrd="1" destOrd="0" presId="urn:microsoft.com/office/officeart/2005/8/layout/list1"/>
    <dgm:cxn modelId="{BFFECDD9-BFD4-4C94-8791-C93211EC61FC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완성되었으면 다시 한번 검토</a:t>
          </a:r>
          <a:r>
            <a:rPr lang="en-US" altLang="ko-KR" sz="1800" b="1" dirty="0" smtClean="0"/>
            <a:t>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중요도에 따라 배열되었는지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연결이 부드러운지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맞춤법과 띄어쓰기는 올바른지를 세밀하게 점검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X="71748" custScaleY="24531" custLinFactNeighborX="-33884" custLinFactNeighborY="-3341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51229" custLinFactNeighborY="43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85EBFA3-46A1-4705-8306-8CBF80BAC395}" type="presOf" srcId="{075727B3-A472-40BE-A300-9743445EC37D}" destId="{C9BAF34E-46C4-4D13-88BD-6A76E657359A}" srcOrd="0" destOrd="0" presId="urn:microsoft.com/office/officeart/2005/8/layout/list1"/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C731D3E8-4CA7-4260-A043-70D36FF7CF1B}" type="presOf" srcId="{13B4F18E-580E-4A47-ADF3-7B80596E4149}" destId="{FA9CDF0C-A986-4314-86AA-CD8F6562F45C}" srcOrd="0" destOrd="0" presId="urn:microsoft.com/office/officeart/2005/8/layout/list1"/>
    <dgm:cxn modelId="{E4CD1AD5-CB83-41BB-9869-616006B6C65D}" type="presOf" srcId="{EA223CCF-649D-4764-A93F-624AB0BEC62A}" destId="{50077902-7109-47F4-9D38-2D0625383FFD}" srcOrd="0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0AAB4926-5B9A-4DE9-9B41-382129140319}" type="presOf" srcId="{075727B3-A472-40BE-A300-9743445EC37D}" destId="{013C5C4D-186B-4B1B-8D4A-709AB0DB1739}" srcOrd="1" destOrd="0" presId="urn:microsoft.com/office/officeart/2005/8/layout/list1"/>
    <dgm:cxn modelId="{EA91B562-FF49-40C9-BF2E-BD8FEFB8DC5D}" type="presParOf" srcId="{50077902-7109-47F4-9D38-2D0625383FFD}" destId="{7D771426-9AB9-440A-86C5-5EF35C43893D}" srcOrd="0" destOrd="0" presId="urn:microsoft.com/office/officeart/2005/8/layout/list1"/>
    <dgm:cxn modelId="{447299F5-D1FE-4E81-A246-13A004B20722}" type="presParOf" srcId="{7D771426-9AB9-440A-86C5-5EF35C43893D}" destId="{C9BAF34E-46C4-4D13-88BD-6A76E657359A}" srcOrd="0" destOrd="0" presId="urn:microsoft.com/office/officeart/2005/8/layout/list1"/>
    <dgm:cxn modelId="{0A60E03F-030D-4773-A10F-9F4AB70802D3}" type="presParOf" srcId="{7D771426-9AB9-440A-86C5-5EF35C43893D}" destId="{013C5C4D-186B-4B1B-8D4A-709AB0DB1739}" srcOrd="1" destOrd="0" presId="urn:microsoft.com/office/officeart/2005/8/layout/list1"/>
    <dgm:cxn modelId="{6D2FE3E0-C662-47E9-8909-425DCAC8DF36}" type="presParOf" srcId="{50077902-7109-47F4-9D38-2D0625383FFD}" destId="{542D8F8E-93C2-4779-A1C3-1B3038F7EE64}" srcOrd="1" destOrd="0" presId="urn:microsoft.com/office/officeart/2005/8/layout/list1"/>
    <dgm:cxn modelId="{BBE93BAA-E487-4C5F-B2C4-44F821FAF804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AD4DE7-7263-411F-813E-1A2AB150FF13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456190CB-0DED-4572-B86A-085D54AA9770}">
      <dgm:prSet phldrT="[텍스트]"/>
      <dgm:spPr/>
      <dgm:t>
        <a:bodyPr/>
        <a:lstStyle/>
        <a:p>
          <a:pPr latinLnBrk="1"/>
          <a:r>
            <a:rPr lang="ko-KR" alt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위협형</a:t>
          </a:r>
          <a:endParaRPr lang="ko-KR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574639-87BC-4E03-9800-DACEF90DEDEF}" type="parTrans" cxnId="{C6C07D8C-C09D-4749-9663-195CE6747EAA}">
      <dgm:prSet/>
      <dgm:spPr/>
      <dgm:t>
        <a:bodyPr/>
        <a:lstStyle/>
        <a:p>
          <a:pPr latinLnBrk="1"/>
          <a:endParaRPr lang="ko-KR" altLang="en-US"/>
        </a:p>
      </dgm:t>
    </dgm:pt>
    <dgm:pt modelId="{F362289B-7CC7-4A5A-BEB4-5ED0EDB0FA82}" type="sibTrans" cxnId="{C6C07D8C-C09D-4749-9663-195CE6747EAA}">
      <dgm:prSet/>
      <dgm:spPr/>
      <dgm:t>
        <a:bodyPr/>
        <a:lstStyle/>
        <a:p>
          <a:pPr latinLnBrk="1"/>
          <a:endParaRPr lang="ko-KR" altLang="en-US"/>
        </a:p>
      </dgm:t>
    </dgm:pt>
    <dgm:pt modelId="{70392BCF-3700-42E9-B174-FABAD2713C48}">
      <dgm:prSet phldrT="[텍스트]"/>
      <dgm:spPr/>
      <dgm:t>
        <a:bodyPr/>
        <a:lstStyle/>
        <a:p>
          <a:pPr latinLnBrk="1"/>
          <a:r>
            <a:rPr lang="en-US" altLang="ko-KR" smtClean="0">
              <a:latin typeface="+mj-ea"/>
              <a:ea typeface="+mj-ea"/>
            </a:rPr>
            <a:t> </a:t>
          </a:r>
          <a:r>
            <a:rPr lang="ko-KR" altLang="en-US" dirty="0" err="1" smtClean="0">
              <a:latin typeface="+mj-ea"/>
              <a:ea typeface="+mj-ea"/>
            </a:rPr>
            <a:t>안뽑으면</a:t>
          </a:r>
          <a:r>
            <a:rPr lang="ko-KR" altLang="en-US" dirty="0" smtClean="0">
              <a:latin typeface="+mj-ea"/>
              <a:ea typeface="+mj-ea"/>
            </a:rPr>
            <a:t> 회사가 망합니다</a:t>
          </a:r>
          <a:endParaRPr lang="ko-KR" altLang="en-US" dirty="0">
            <a:latin typeface="+mj-ea"/>
            <a:ea typeface="+mj-ea"/>
          </a:endParaRPr>
        </a:p>
      </dgm:t>
    </dgm:pt>
    <dgm:pt modelId="{154138F2-B619-4BEB-A558-5E1646AF3D26}" type="parTrans" cxnId="{999EC098-0464-4286-8238-3349BC3B5794}">
      <dgm:prSet/>
      <dgm:spPr/>
      <dgm:t>
        <a:bodyPr/>
        <a:lstStyle/>
        <a:p>
          <a:pPr latinLnBrk="1"/>
          <a:endParaRPr lang="ko-KR" altLang="en-US"/>
        </a:p>
      </dgm:t>
    </dgm:pt>
    <dgm:pt modelId="{F447D8B3-37C3-4691-AECB-56ECA723BAE3}" type="sibTrans" cxnId="{999EC098-0464-4286-8238-3349BC3B5794}">
      <dgm:prSet/>
      <dgm:spPr/>
      <dgm:t>
        <a:bodyPr/>
        <a:lstStyle/>
        <a:p>
          <a:pPr latinLnBrk="1"/>
          <a:endParaRPr lang="ko-KR" altLang="en-US"/>
        </a:p>
      </dgm:t>
    </dgm:pt>
    <dgm:pt modelId="{996C1CF1-6969-4A24-83AC-EFD3FB2EAA5A}">
      <dgm:prSet phldrT="[텍스트]"/>
      <dgm:spPr/>
      <dgm:t>
        <a:bodyPr/>
        <a:lstStyle/>
        <a:p>
          <a:pPr latinLnBrk="1"/>
          <a:r>
            <a:rPr lang="en-US" altLang="ko-KR" smtClean="0">
              <a:latin typeface="+mj-ea"/>
              <a:ea typeface="+mj-ea"/>
            </a:rPr>
            <a:t> </a:t>
          </a:r>
          <a:r>
            <a:rPr lang="ko-KR" altLang="en-US" dirty="0" smtClean="0">
              <a:latin typeface="+mj-ea"/>
              <a:ea typeface="+mj-ea"/>
            </a:rPr>
            <a:t>내가 없으면 회사가 망한다</a:t>
          </a:r>
          <a:endParaRPr lang="ko-KR" altLang="en-US" dirty="0">
            <a:latin typeface="+mj-ea"/>
            <a:ea typeface="+mj-ea"/>
          </a:endParaRPr>
        </a:p>
      </dgm:t>
    </dgm:pt>
    <dgm:pt modelId="{367A5036-B190-4A5E-A657-DEE519C4B15A}" type="parTrans" cxnId="{33A55741-3E96-4ECF-A85A-2855B05612ED}">
      <dgm:prSet/>
      <dgm:spPr/>
      <dgm:t>
        <a:bodyPr/>
        <a:lstStyle/>
        <a:p>
          <a:pPr latinLnBrk="1"/>
          <a:endParaRPr lang="ko-KR" altLang="en-US"/>
        </a:p>
      </dgm:t>
    </dgm:pt>
    <dgm:pt modelId="{86D3CC64-E59B-4C91-A836-C18814C2F3BD}" type="sibTrans" cxnId="{33A55741-3E96-4ECF-A85A-2855B05612ED}">
      <dgm:prSet/>
      <dgm:spPr/>
      <dgm:t>
        <a:bodyPr/>
        <a:lstStyle/>
        <a:p>
          <a:pPr latinLnBrk="1"/>
          <a:endParaRPr lang="ko-KR" altLang="en-US"/>
        </a:p>
      </dgm:t>
    </dgm:pt>
    <dgm:pt modelId="{A57C3107-627C-4420-978D-E6DB4396A8E4}">
      <dgm:prSet phldrT="[텍스트]"/>
      <dgm:spPr/>
      <dgm:t>
        <a:bodyPr/>
        <a:lstStyle/>
        <a:p>
          <a:pPr latinLnBrk="1"/>
          <a:r>
            <a:rPr lang="ko-KR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진지형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88D1A-8CA0-4233-AA60-19772A31EF45}" type="parTrans" cxnId="{A829490C-8A56-4C76-B941-0A1A47F9B884}">
      <dgm:prSet/>
      <dgm:spPr/>
      <dgm:t>
        <a:bodyPr/>
        <a:lstStyle/>
        <a:p>
          <a:pPr latinLnBrk="1"/>
          <a:endParaRPr lang="ko-KR" altLang="en-US"/>
        </a:p>
      </dgm:t>
    </dgm:pt>
    <dgm:pt modelId="{6A218B81-8541-4003-830A-E1B65749B4D8}" type="sibTrans" cxnId="{A829490C-8A56-4C76-B941-0A1A47F9B884}">
      <dgm:prSet/>
      <dgm:spPr/>
      <dgm:t>
        <a:bodyPr/>
        <a:lstStyle/>
        <a:p>
          <a:pPr latinLnBrk="1"/>
          <a:endParaRPr lang="ko-KR" altLang="en-US"/>
        </a:p>
      </dgm:t>
    </dgm:pt>
    <dgm:pt modelId="{E3A29D5D-B16C-4BFE-AAC6-E3C0809F1690}">
      <dgm:prSet phldrT="[텍스트]"/>
      <dgm:spPr/>
      <dgm:t>
        <a:bodyPr/>
        <a:lstStyle/>
        <a:p>
          <a:pPr latinLnBrk="1"/>
          <a:r>
            <a:rPr lang="en-US" altLang="ko-KR" smtClean="0">
              <a:latin typeface="+mn-ea"/>
              <a:ea typeface="+mn-ea"/>
            </a:rPr>
            <a:t> </a:t>
          </a:r>
          <a:r>
            <a:rPr lang="ko-KR" altLang="en-US" dirty="0" smtClean="0">
              <a:latin typeface="+mn-ea"/>
              <a:ea typeface="+mn-ea"/>
            </a:rPr>
            <a:t>남들이 과거를 이야기 할 때 미래를 준비하는 인재가 있습니다</a:t>
          </a:r>
          <a:r>
            <a:rPr lang="en-US" altLang="ko-KR" dirty="0" smtClean="0">
              <a:latin typeface="+mn-ea"/>
              <a:ea typeface="+mn-ea"/>
            </a:rPr>
            <a:t>.</a:t>
          </a:r>
          <a:endParaRPr lang="ko-KR" altLang="en-US" dirty="0">
            <a:latin typeface="+mn-ea"/>
            <a:ea typeface="+mn-ea"/>
          </a:endParaRPr>
        </a:p>
      </dgm:t>
    </dgm:pt>
    <dgm:pt modelId="{F162C04E-8753-4814-8B1C-86A18E53CFAA}" type="parTrans" cxnId="{AA73A073-E5A5-400B-9A3B-134F52752F0E}">
      <dgm:prSet/>
      <dgm:spPr/>
      <dgm:t>
        <a:bodyPr/>
        <a:lstStyle/>
        <a:p>
          <a:pPr latinLnBrk="1"/>
          <a:endParaRPr lang="ko-KR" altLang="en-US"/>
        </a:p>
      </dgm:t>
    </dgm:pt>
    <dgm:pt modelId="{9EEE150E-400E-428F-B6F8-F27B84E71D8A}" type="sibTrans" cxnId="{AA73A073-E5A5-400B-9A3B-134F52752F0E}">
      <dgm:prSet/>
      <dgm:spPr/>
      <dgm:t>
        <a:bodyPr/>
        <a:lstStyle/>
        <a:p>
          <a:pPr latinLnBrk="1"/>
          <a:endParaRPr lang="ko-KR" altLang="en-US"/>
        </a:p>
      </dgm:t>
    </dgm:pt>
    <dgm:pt modelId="{3E39F021-F9C9-4A65-8ED0-C9D4C340DB95}">
      <dgm:prSet phldrT="[텍스트]"/>
      <dgm:spPr/>
      <dgm:t>
        <a:bodyPr/>
        <a:lstStyle/>
        <a:p>
          <a:pPr latinLnBrk="1"/>
          <a:r>
            <a:rPr lang="en-US" altLang="ko-KR" smtClean="0">
              <a:latin typeface="+mn-ea"/>
              <a:ea typeface="+mn-ea"/>
            </a:rPr>
            <a:t> </a:t>
          </a:r>
          <a:r>
            <a:rPr lang="ko-KR" altLang="en-US" dirty="0" smtClean="0">
              <a:latin typeface="+mn-ea"/>
              <a:ea typeface="+mn-ea"/>
            </a:rPr>
            <a:t>눈물로 일궈 낸 귀사를 피와 땀으로 지키겠습니다</a:t>
          </a:r>
          <a:r>
            <a:rPr lang="en-US" altLang="ko-KR" dirty="0" smtClean="0">
              <a:latin typeface="+mn-ea"/>
              <a:ea typeface="+mn-ea"/>
            </a:rPr>
            <a:t>.</a:t>
          </a:r>
          <a:endParaRPr lang="ko-KR" altLang="en-US" dirty="0">
            <a:latin typeface="+mn-ea"/>
            <a:ea typeface="+mn-ea"/>
          </a:endParaRPr>
        </a:p>
      </dgm:t>
    </dgm:pt>
    <dgm:pt modelId="{807E31A4-38F0-472C-8D2A-87FC882BA16A}" type="parTrans" cxnId="{66AC7318-32C0-4C06-BF54-838275ED6FB5}">
      <dgm:prSet/>
      <dgm:spPr/>
      <dgm:t>
        <a:bodyPr/>
        <a:lstStyle/>
        <a:p>
          <a:pPr latinLnBrk="1"/>
          <a:endParaRPr lang="ko-KR" altLang="en-US"/>
        </a:p>
      </dgm:t>
    </dgm:pt>
    <dgm:pt modelId="{582630B6-35FF-4EBA-ADB3-F52E03F4368D}" type="sibTrans" cxnId="{66AC7318-32C0-4C06-BF54-838275ED6FB5}">
      <dgm:prSet/>
      <dgm:spPr/>
      <dgm:t>
        <a:bodyPr/>
        <a:lstStyle/>
        <a:p>
          <a:pPr latinLnBrk="1"/>
          <a:endParaRPr lang="ko-KR" altLang="en-US"/>
        </a:p>
      </dgm:t>
    </dgm:pt>
    <dgm:pt modelId="{8E97BDE6-AEF2-4B05-A60E-8E8FB9FB54C7}">
      <dgm:prSet phldrT="[텍스트]"/>
      <dgm:spPr/>
      <dgm:t>
        <a:bodyPr/>
        <a:lstStyle/>
        <a:p>
          <a:pPr latinLnBrk="1"/>
          <a:r>
            <a:rPr lang="ko-KR" alt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감성형</a:t>
          </a:r>
          <a:endParaRPr lang="ko-KR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E63643-D618-4D74-BCBC-384E0E7662E0}" type="parTrans" cxnId="{4C196BA2-FABE-4A22-9E50-8E3F4138FCBB}">
      <dgm:prSet/>
      <dgm:spPr/>
      <dgm:t>
        <a:bodyPr/>
        <a:lstStyle/>
        <a:p>
          <a:pPr latinLnBrk="1"/>
          <a:endParaRPr lang="ko-KR" altLang="en-US"/>
        </a:p>
      </dgm:t>
    </dgm:pt>
    <dgm:pt modelId="{EDEC30F1-1501-48DF-B3E8-F8425C76D989}" type="sibTrans" cxnId="{4C196BA2-FABE-4A22-9E50-8E3F4138FCBB}">
      <dgm:prSet/>
      <dgm:spPr/>
      <dgm:t>
        <a:bodyPr/>
        <a:lstStyle/>
        <a:p>
          <a:pPr latinLnBrk="1"/>
          <a:endParaRPr lang="ko-KR" altLang="en-US"/>
        </a:p>
      </dgm:t>
    </dgm:pt>
    <dgm:pt modelId="{4720DA62-7142-40C7-9077-F866906D386D}">
      <dgm:prSet phldrT="[텍스트]"/>
      <dgm:spPr/>
      <dgm:t>
        <a:bodyPr/>
        <a:lstStyle/>
        <a:p>
          <a:pPr latinLnBrk="1"/>
          <a:r>
            <a:rPr lang="en-US" altLang="ko-KR" smtClean="0">
              <a:latin typeface="+mn-ea"/>
              <a:ea typeface="+mn-ea"/>
            </a:rPr>
            <a:t> </a:t>
          </a:r>
          <a:r>
            <a:rPr lang="ko-KR" altLang="en-US" dirty="0" smtClean="0">
              <a:latin typeface="+mn-ea"/>
              <a:ea typeface="+mn-ea"/>
            </a:rPr>
            <a:t>불을 당기십시오</a:t>
          </a:r>
          <a:r>
            <a:rPr lang="en-US" altLang="ko-KR" dirty="0" smtClean="0">
              <a:latin typeface="+mn-ea"/>
              <a:ea typeface="+mn-ea"/>
            </a:rPr>
            <a:t>. </a:t>
          </a:r>
          <a:r>
            <a:rPr lang="ko-KR" altLang="en-US" dirty="0" smtClean="0">
              <a:latin typeface="+mn-ea"/>
              <a:ea typeface="+mn-ea"/>
            </a:rPr>
            <a:t>제가 기름을 붓겠습니다</a:t>
          </a:r>
          <a:r>
            <a:rPr lang="en-US" altLang="ko-KR" dirty="0" smtClean="0">
              <a:latin typeface="+mn-ea"/>
              <a:ea typeface="+mn-ea"/>
            </a:rPr>
            <a:t>.</a:t>
          </a:r>
          <a:endParaRPr lang="ko-KR" altLang="en-US" dirty="0">
            <a:latin typeface="+mn-ea"/>
            <a:ea typeface="+mn-ea"/>
          </a:endParaRPr>
        </a:p>
      </dgm:t>
    </dgm:pt>
    <dgm:pt modelId="{04675EA1-EF3F-4522-A3E4-90314AA08F77}" type="parTrans" cxnId="{B6A6ADEE-1A52-40D6-8B3D-D1564A7DDA05}">
      <dgm:prSet/>
      <dgm:spPr/>
      <dgm:t>
        <a:bodyPr/>
        <a:lstStyle/>
        <a:p>
          <a:pPr latinLnBrk="1"/>
          <a:endParaRPr lang="ko-KR" altLang="en-US"/>
        </a:p>
      </dgm:t>
    </dgm:pt>
    <dgm:pt modelId="{24BC03B5-223B-49DA-9376-B0E10D7A4031}" type="sibTrans" cxnId="{B6A6ADEE-1A52-40D6-8B3D-D1564A7DDA05}">
      <dgm:prSet/>
      <dgm:spPr/>
      <dgm:t>
        <a:bodyPr/>
        <a:lstStyle/>
        <a:p>
          <a:pPr latinLnBrk="1"/>
          <a:endParaRPr lang="ko-KR" altLang="en-US"/>
        </a:p>
      </dgm:t>
    </dgm:pt>
    <dgm:pt modelId="{48BC2442-B012-44EC-BFF0-ECCCC131E99B}">
      <dgm:prSet phldrT="[텍스트]"/>
      <dgm:spPr/>
      <dgm:t>
        <a:bodyPr/>
        <a:lstStyle/>
        <a:p>
          <a:pPr latinLnBrk="1"/>
          <a:r>
            <a:rPr lang="ko-KR" altLang="en-US" smtClean="0">
              <a:latin typeface="+mn-ea"/>
              <a:ea typeface="+mn-ea"/>
            </a:rPr>
            <a:t> 오늘도 </a:t>
          </a:r>
          <a:r>
            <a:rPr lang="ko-KR" altLang="en-US" dirty="0" smtClean="0">
              <a:latin typeface="+mn-ea"/>
              <a:ea typeface="+mn-ea"/>
            </a:rPr>
            <a:t>새벽이슬을 맞았습니다</a:t>
          </a:r>
          <a:r>
            <a:rPr lang="en-US" altLang="ko-KR" dirty="0" smtClean="0">
              <a:latin typeface="+mn-ea"/>
              <a:ea typeface="+mn-ea"/>
            </a:rPr>
            <a:t>. </a:t>
          </a:r>
          <a:r>
            <a:rPr lang="ko-KR" altLang="en-US" dirty="0" smtClean="0">
              <a:latin typeface="+mn-ea"/>
              <a:ea typeface="+mn-ea"/>
            </a:rPr>
            <a:t>한 걸음 앞서 걷는 것이 쉬운 일은 아닙니다</a:t>
          </a:r>
          <a:r>
            <a:rPr lang="en-US" altLang="ko-KR" dirty="0" smtClean="0">
              <a:latin typeface="+mn-ea"/>
              <a:ea typeface="+mn-ea"/>
            </a:rPr>
            <a:t>.</a:t>
          </a:r>
          <a:endParaRPr lang="ko-KR" altLang="en-US" dirty="0">
            <a:latin typeface="+mn-ea"/>
            <a:ea typeface="+mn-ea"/>
          </a:endParaRPr>
        </a:p>
      </dgm:t>
    </dgm:pt>
    <dgm:pt modelId="{0A176023-DEE2-4068-B4B7-60F12CA03EC9}" type="parTrans" cxnId="{A0B4EFAA-189F-4D78-A221-4C97C1DF9518}">
      <dgm:prSet/>
      <dgm:spPr/>
      <dgm:t>
        <a:bodyPr/>
        <a:lstStyle/>
        <a:p>
          <a:pPr latinLnBrk="1"/>
          <a:endParaRPr lang="ko-KR" altLang="en-US"/>
        </a:p>
      </dgm:t>
    </dgm:pt>
    <dgm:pt modelId="{0673C9A5-416C-4BF5-B309-2D1C251339EE}" type="sibTrans" cxnId="{A0B4EFAA-189F-4D78-A221-4C97C1DF9518}">
      <dgm:prSet/>
      <dgm:spPr/>
      <dgm:t>
        <a:bodyPr/>
        <a:lstStyle/>
        <a:p>
          <a:pPr latinLnBrk="1"/>
          <a:endParaRPr lang="ko-KR" altLang="en-US"/>
        </a:p>
      </dgm:t>
    </dgm:pt>
    <dgm:pt modelId="{2A34CA3B-C47A-4DD6-BB5C-25F551BEF32E}">
      <dgm:prSet phldrT="[텍스트]"/>
      <dgm:spPr/>
      <dgm:t>
        <a:bodyPr/>
        <a:lstStyle/>
        <a:p>
          <a:pPr latinLnBrk="1"/>
          <a:r>
            <a:rPr lang="ko-KR" altLang="en-US" smtClean="0">
              <a:latin typeface="+mj-ea"/>
              <a:ea typeface="+mj-ea"/>
            </a:rPr>
            <a:t> 해고당하는 </a:t>
          </a:r>
          <a:r>
            <a:rPr lang="ko-KR" altLang="en-US" dirty="0" smtClean="0">
              <a:latin typeface="+mj-ea"/>
              <a:ea typeface="+mj-ea"/>
            </a:rPr>
            <a:t>것은 두렵지 않습니다</a:t>
          </a:r>
          <a:r>
            <a:rPr lang="en-US" altLang="ko-KR" dirty="0" smtClean="0">
              <a:latin typeface="+mj-ea"/>
              <a:ea typeface="+mj-ea"/>
            </a:rPr>
            <a:t>. </a:t>
          </a:r>
          <a:r>
            <a:rPr lang="ko-KR" altLang="en-US" dirty="0" smtClean="0">
              <a:latin typeface="+mj-ea"/>
              <a:ea typeface="+mj-ea"/>
            </a:rPr>
            <a:t>단지 인재를 알아볼 줄 모르는 세상이 두려울 뿐입니다</a:t>
          </a:r>
          <a:r>
            <a:rPr lang="en-US" altLang="ko-KR" dirty="0" smtClean="0">
              <a:latin typeface="+mj-ea"/>
              <a:ea typeface="+mj-ea"/>
            </a:rPr>
            <a:t>.</a:t>
          </a:r>
          <a:endParaRPr lang="ko-KR" altLang="en-US" dirty="0">
            <a:latin typeface="+mj-ea"/>
            <a:ea typeface="+mj-ea"/>
          </a:endParaRPr>
        </a:p>
      </dgm:t>
    </dgm:pt>
    <dgm:pt modelId="{B143676E-2A72-4A64-BD4D-38E97143A35A}" type="parTrans" cxnId="{86463AAA-9E6B-4158-A208-A56175628105}">
      <dgm:prSet/>
      <dgm:spPr/>
      <dgm:t>
        <a:bodyPr/>
        <a:lstStyle/>
        <a:p>
          <a:pPr latinLnBrk="1"/>
          <a:endParaRPr lang="ko-KR" altLang="en-US"/>
        </a:p>
      </dgm:t>
    </dgm:pt>
    <dgm:pt modelId="{6EF6D486-3C91-40F4-8976-6A1AC48AA46E}" type="sibTrans" cxnId="{86463AAA-9E6B-4158-A208-A56175628105}">
      <dgm:prSet/>
      <dgm:spPr/>
      <dgm:t>
        <a:bodyPr/>
        <a:lstStyle/>
        <a:p>
          <a:pPr latinLnBrk="1"/>
          <a:endParaRPr lang="ko-KR" altLang="en-US"/>
        </a:p>
      </dgm:t>
    </dgm:pt>
    <dgm:pt modelId="{AF51B1CA-620A-4C6D-AEF4-969ED77C63D2}">
      <dgm:prSet phldrT="[텍스트]"/>
      <dgm:spPr/>
      <dgm:t>
        <a:bodyPr/>
        <a:lstStyle/>
        <a:p>
          <a:pPr latinLnBrk="1"/>
          <a:endParaRPr lang="ko-KR" altLang="en-US" dirty="0">
            <a:latin typeface="+mn-ea"/>
            <a:ea typeface="+mn-ea"/>
          </a:endParaRPr>
        </a:p>
      </dgm:t>
    </dgm:pt>
    <dgm:pt modelId="{9C74D70E-8457-4302-8572-C853A40842D9}" type="parTrans" cxnId="{7DCC9052-BDB3-4A20-83FF-7D9E36B023BB}">
      <dgm:prSet/>
      <dgm:spPr/>
      <dgm:t>
        <a:bodyPr/>
        <a:lstStyle/>
        <a:p>
          <a:pPr latinLnBrk="1"/>
          <a:endParaRPr lang="ko-KR" altLang="en-US"/>
        </a:p>
      </dgm:t>
    </dgm:pt>
    <dgm:pt modelId="{B0D1B693-5446-4818-A015-E58BD66B8235}" type="sibTrans" cxnId="{7DCC9052-BDB3-4A20-83FF-7D9E36B023BB}">
      <dgm:prSet/>
      <dgm:spPr/>
      <dgm:t>
        <a:bodyPr/>
        <a:lstStyle/>
        <a:p>
          <a:pPr latinLnBrk="1"/>
          <a:endParaRPr lang="ko-KR" altLang="en-US"/>
        </a:p>
      </dgm:t>
    </dgm:pt>
    <dgm:pt modelId="{8348392F-0556-4209-AFA3-32BF13CF4AE2}">
      <dgm:prSet phldrT="[텍스트]"/>
      <dgm:spPr/>
      <dgm:t>
        <a:bodyPr/>
        <a:lstStyle/>
        <a:p>
          <a:pPr latinLnBrk="1"/>
          <a:r>
            <a:rPr lang="en-US" altLang="ko-KR" smtClean="0">
              <a:latin typeface="+mn-ea"/>
              <a:ea typeface="+mn-ea"/>
            </a:rPr>
            <a:t> </a:t>
          </a:r>
          <a:r>
            <a:rPr lang="ko-KR" altLang="en-US" dirty="0" smtClean="0">
              <a:latin typeface="+mn-ea"/>
              <a:ea typeface="+mn-ea"/>
            </a:rPr>
            <a:t>당신이 찾는 </a:t>
          </a:r>
          <a:r>
            <a:rPr lang="en-US" altLang="ko-KR" dirty="0" smtClean="0">
              <a:latin typeface="+mn-ea"/>
              <a:ea typeface="+mn-ea"/>
            </a:rPr>
            <a:t>21</a:t>
          </a:r>
          <a:r>
            <a:rPr lang="ko-KR" altLang="en-US" dirty="0" smtClean="0">
              <a:latin typeface="+mn-ea"/>
              <a:ea typeface="+mn-ea"/>
            </a:rPr>
            <a:t>세기형 인재</a:t>
          </a:r>
          <a:r>
            <a:rPr lang="en-US" altLang="ko-KR" dirty="0" smtClean="0">
              <a:latin typeface="+mn-ea"/>
              <a:ea typeface="+mn-ea"/>
            </a:rPr>
            <a:t>? </a:t>
          </a:r>
          <a:r>
            <a:rPr lang="ko-KR" altLang="en-US" dirty="0" smtClean="0">
              <a:latin typeface="+mn-ea"/>
              <a:ea typeface="+mn-ea"/>
            </a:rPr>
            <a:t>진화하는 인재입니다</a:t>
          </a:r>
          <a:r>
            <a:rPr lang="en-US" altLang="ko-KR" dirty="0" smtClean="0">
              <a:latin typeface="+mn-ea"/>
              <a:ea typeface="+mn-ea"/>
            </a:rPr>
            <a:t>.</a:t>
          </a:r>
          <a:endParaRPr lang="ko-KR" altLang="en-US" dirty="0">
            <a:latin typeface="+mn-ea"/>
            <a:ea typeface="+mn-ea"/>
          </a:endParaRPr>
        </a:p>
      </dgm:t>
    </dgm:pt>
    <dgm:pt modelId="{25FA6B75-E9D3-49AD-9DA5-1DA7F5235C89}" type="parTrans" cxnId="{A30E92D6-DEA1-49AC-89F3-4C7D6FB388CA}">
      <dgm:prSet/>
      <dgm:spPr/>
      <dgm:t>
        <a:bodyPr/>
        <a:lstStyle/>
        <a:p>
          <a:pPr latinLnBrk="1"/>
          <a:endParaRPr lang="ko-KR" altLang="en-US"/>
        </a:p>
      </dgm:t>
    </dgm:pt>
    <dgm:pt modelId="{A0FE30D2-8C9D-427B-A181-5F2AB8E7F67A}" type="sibTrans" cxnId="{A30E92D6-DEA1-49AC-89F3-4C7D6FB388CA}">
      <dgm:prSet/>
      <dgm:spPr/>
      <dgm:t>
        <a:bodyPr/>
        <a:lstStyle/>
        <a:p>
          <a:pPr latinLnBrk="1"/>
          <a:endParaRPr lang="ko-KR" altLang="en-US"/>
        </a:p>
      </dgm:t>
    </dgm:pt>
    <dgm:pt modelId="{3BD7F771-DDA7-452B-A8AB-30FE1DE19BB3}" type="pres">
      <dgm:prSet presAssocID="{0DAD4DE7-7263-411F-813E-1A2AB150FF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402AAB-E3E4-4EC7-95EC-FE7447420AC2}" type="pres">
      <dgm:prSet presAssocID="{456190CB-0DED-4572-B86A-085D54AA9770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2651649F-0F2E-40B4-A10D-36EB204187CA}" type="pres">
      <dgm:prSet presAssocID="{456190CB-0DED-4572-B86A-085D54AA9770}" presName="parentText" presStyleLbl="node1" presStyleIdx="0" presStyleCnt="3" custScaleX="71296" custScaleY="6654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17B18E-01C2-486C-BB51-2895697C4491}" type="pres">
      <dgm:prSet presAssocID="{456190CB-0DED-4572-B86A-085D54AA977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F0409F-8134-4579-B8C4-E5ECA21807EC}" type="pres">
      <dgm:prSet presAssocID="{F362289B-7CC7-4A5A-BEB4-5ED0EDB0FA82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D9743D2-1075-48C4-B60C-C2D548D175DC}" type="pres">
      <dgm:prSet presAssocID="{A57C3107-627C-4420-978D-E6DB4396A8E4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98A6A98B-05BB-4281-A92B-D402FE752028}" type="pres">
      <dgm:prSet presAssocID="{A57C3107-627C-4420-978D-E6DB4396A8E4}" presName="parentText" presStyleLbl="node1" presStyleIdx="1" presStyleCnt="3" custScaleX="71296" custScaleY="6128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4E1961-301A-412D-B6FF-B2FDDDF9B8D4}" type="pres">
      <dgm:prSet presAssocID="{A57C3107-627C-4420-978D-E6DB4396A8E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2881CD-2D9C-41D7-94A9-0A36F42BDEBB}" type="pres">
      <dgm:prSet presAssocID="{6A218B81-8541-4003-830A-E1B65749B4D8}" presName="sp" presStyleCnt="0"/>
      <dgm:spPr/>
      <dgm:t>
        <a:bodyPr/>
        <a:lstStyle/>
        <a:p>
          <a:pPr latinLnBrk="1"/>
          <a:endParaRPr lang="ko-KR" altLang="en-US"/>
        </a:p>
      </dgm:t>
    </dgm:pt>
    <dgm:pt modelId="{D134C919-A265-4648-80E9-30C8E6CD3FA3}" type="pres">
      <dgm:prSet presAssocID="{8E97BDE6-AEF2-4B05-A60E-8E8FB9FB54C7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DAEBE8DD-1BB1-4EF1-B854-AC482777FECA}" type="pres">
      <dgm:prSet presAssocID="{8E97BDE6-AEF2-4B05-A60E-8E8FB9FB54C7}" presName="parentText" presStyleLbl="node1" presStyleIdx="2" presStyleCnt="3" custScaleX="71296" custScaleY="6032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26B833-9998-441F-8BB1-53D6F76FB604}" type="pres">
      <dgm:prSet presAssocID="{8E97BDE6-AEF2-4B05-A60E-8E8FB9FB54C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3F173A-E375-4836-AA58-36AD0F367B36}" type="presOf" srcId="{2A34CA3B-C47A-4DD6-BB5C-25F551BEF32E}" destId="{1E17B18E-01C2-486C-BB51-2895697C4491}" srcOrd="0" destOrd="2" presId="urn:microsoft.com/office/officeart/2005/8/layout/vList5"/>
    <dgm:cxn modelId="{F9010C40-D8D8-4768-8628-4063B1E7BE62}" type="presOf" srcId="{456190CB-0DED-4572-B86A-085D54AA9770}" destId="{2651649F-0F2E-40B4-A10D-36EB204187CA}" srcOrd="0" destOrd="0" presId="urn:microsoft.com/office/officeart/2005/8/layout/vList5"/>
    <dgm:cxn modelId="{33A55741-3E96-4ECF-A85A-2855B05612ED}" srcId="{456190CB-0DED-4572-B86A-085D54AA9770}" destId="{996C1CF1-6969-4A24-83AC-EFD3FB2EAA5A}" srcOrd="1" destOrd="0" parTransId="{367A5036-B190-4A5E-A657-DEE519C4B15A}" sibTransId="{86D3CC64-E59B-4C91-A836-C18814C2F3BD}"/>
    <dgm:cxn modelId="{86463AAA-9E6B-4158-A208-A56175628105}" srcId="{456190CB-0DED-4572-B86A-085D54AA9770}" destId="{2A34CA3B-C47A-4DD6-BB5C-25F551BEF32E}" srcOrd="2" destOrd="0" parTransId="{B143676E-2A72-4A64-BD4D-38E97143A35A}" sibTransId="{6EF6D486-3C91-40F4-8976-6A1AC48AA46E}"/>
    <dgm:cxn modelId="{7DCC9052-BDB3-4A20-83FF-7D9E36B023BB}" srcId="{A57C3107-627C-4420-978D-E6DB4396A8E4}" destId="{AF51B1CA-620A-4C6D-AEF4-969ED77C63D2}" srcOrd="3" destOrd="0" parTransId="{9C74D70E-8457-4302-8572-C853A40842D9}" sibTransId="{B0D1B693-5446-4818-A015-E58BD66B8235}"/>
    <dgm:cxn modelId="{C6C07D8C-C09D-4749-9663-195CE6747EAA}" srcId="{0DAD4DE7-7263-411F-813E-1A2AB150FF13}" destId="{456190CB-0DED-4572-B86A-085D54AA9770}" srcOrd="0" destOrd="0" parTransId="{3F574639-87BC-4E03-9800-DACEF90DEDEF}" sibTransId="{F362289B-7CC7-4A5A-BEB4-5ED0EDB0FA82}"/>
    <dgm:cxn modelId="{CC4BD8B0-7D57-42B8-A976-C7DB80D179DF}" type="presOf" srcId="{8E97BDE6-AEF2-4B05-A60E-8E8FB9FB54C7}" destId="{DAEBE8DD-1BB1-4EF1-B854-AC482777FECA}" srcOrd="0" destOrd="0" presId="urn:microsoft.com/office/officeart/2005/8/layout/vList5"/>
    <dgm:cxn modelId="{603029CD-9BE6-47F2-ADBB-636210369CA9}" type="presOf" srcId="{A57C3107-627C-4420-978D-E6DB4396A8E4}" destId="{98A6A98B-05BB-4281-A92B-D402FE752028}" srcOrd="0" destOrd="0" presId="urn:microsoft.com/office/officeart/2005/8/layout/vList5"/>
    <dgm:cxn modelId="{A30E92D6-DEA1-49AC-89F3-4C7D6FB388CA}" srcId="{A57C3107-627C-4420-978D-E6DB4396A8E4}" destId="{8348392F-0556-4209-AFA3-32BF13CF4AE2}" srcOrd="2" destOrd="0" parTransId="{25FA6B75-E9D3-49AD-9DA5-1DA7F5235C89}" sibTransId="{A0FE30D2-8C9D-427B-A181-5F2AB8E7F67A}"/>
    <dgm:cxn modelId="{999EC098-0464-4286-8238-3349BC3B5794}" srcId="{456190CB-0DED-4572-B86A-085D54AA9770}" destId="{70392BCF-3700-42E9-B174-FABAD2713C48}" srcOrd="0" destOrd="0" parTransId="{154138F2-B619-4BEB-A558-5E1646AF3D26}" sibTransId="{F447D8B3-37C3-4691-AECB-56ECA723BAE3}"/>
    <dgm:cxn modelId="{6E0B385A-CD55-464F-BB97-34F4039600D0}" type="presOf" srcId="{70392BCF-3700-42E9-B174-FABAD2713C48}" destId="{1E17B18E-01C2-486C-BB51-2895697C4491}" srcOrd="0" destOrd="0" presId="urn:microsoft.com/office/officeart/2005/8/layout/vList5"/>
    <dgm:cxn modelId="{2A71F243-F5E7-42B4-8AE2-AA1653614AE3}" type="presOf" srcId="{996C1CF1-6969-4A24-83AC-EFD3FB2EAA5A}" destId="{1E17B18E-01C2-486C-BB51-2895697C4491}" srcOrd="0" destOrd="1" presId="urn:microsoft.com/office/officeart/2005/8/layout/vList5"/>
    <dgm:cxn modelId="{85141EE8-455D-4F57-A9FA-935B38635589}" type="presOf" srcId="{3E39F021-F9C9-4A65-8ED0-C9D4C340DB95}" destId="{714E1961-301A-412D-B6FF-B2FDDDF9B8D4}" srcOrd="0" destOrd="1" presId="urn:microsoft.com/office/officeart/2005/8/layout/vList5"/>
    <dgm:cxn modelId="{AA73A073-E5A5-400B-9A3B-134F52752F0E}" srcId="{A57C3107-627C-4420-978D-E6DB4396A8E4}" destId="{E3A29D5D-B16C-4BFE-AAC6-E3C0809F1690}" srcOrd="0" destOrd="0" parTransId="{F162C04E-8753-4814-8B1C-86A18E53CFAA}" sibTransId="{9EEE150E-400E-428F-B6F8-F27B84E71D8A}"/>
    <dgm:cxn modelId="{A829490C-8A56-4C76-B941-0A1A47F9B884}" srcId="{0DAD4DE7-7263-411F-813E-1A2AB150FF13}" destId="{A57C3107-627C-4420-978D-E6DB4396A8E4}" srcOrd="1" destOrd="0" parTransId="{AEA88D1A-8CA0-4233-AA60-19772A31EF45}" sibTransId="{6A218B81-8541-4003-830A-E1B65749B4D8}"/>
    <dgm:cxn modelId="{4C196BA2-FABE-4A22-9E50-8E3F4138FCBB}" srcId="{0DAD4DE7-7263-411F-813E-1A2AB150FF13}" destId="{8E97BDE6-AEF2-4B05-A60E-8E8FB9FB54C7}" srcOrd="2" destOrd="0" parTransId="{B4E63643-D618-4D74-BCBC-384E0E7662E0}" sibTransId="{EDEC30F1-1501-48DF-B3E8-F8425C76D989}"/>
    <dgm:cxn modelId="{00E52ACD-25C0-465C-B317-0EA7C4ED77DD}" type="presOf" srcId="{E3A29D5D-B16C-4BFE-AAC6-E3C0809F1690}" destId="{714E1961-301A-412D-B6FF-B2FDDDF9B8D4}" srcOrd="0" destOrd="0" presId="urn:microsoft.com/office/officeart/2005/8/layout/vList5"/>
    <dgm:cxn modelId="{81BD1CC0-A6E4-4935-9455-486D74932D2C}" type="presOf" srcId="{0DAD4DE7-7263-411F-813E-1A2AB150FF13}" destId="{3BD7F771-DDA7-452B-A8AB-30FE1DE19BB3}" srcOrd="0" destOrd="0" presId="urn:microsoft.com/office/officeart/2005/8/layout/vList5"/>
    <dgm:cxn modelId="{B9853B24-E3B4-437E-B6B8-82A7030B593C}" type="presOf" srcId="{4720DA62-7142-40C7-9077-F866906D386D}" destId="{0326B833-9998-441F-8BB1-53D6F76FB604}" srcOrd="0" destOrd="0" presId="urn:microsoft.com/office/officeart/2005/8/layout/vList5"/>
    <dgm:cxn modelId="{B6A6ADEE-1A52-40D6-8B3D-D1564A7DDA05}" srcId="{8E97BDE6-AEF2-4B05-A60E-8E8FB9FB54C7}" destId="{4720DA62-7142-40C7-9077-F866906D386D}" srcOrd="0" destOrd="0" parTransId="{04675EA1-EF3F-4522-A3E4-90314AA08F77}" sibTransId="{24BC03B5-223B-49DA-9376-B0E10D7A4031}"/>
    <dgm:cxn modelId="{A0B4EFAA-189F-4D78-A221-4C97C1DF9518}" srcId="{8E97BDE6-AEF2-4B05-A60E-8E8FB9FB54C7}" destId="{48BC2442-B012-44EC-BFF0-ECCCC131E99B}" srcOrd="1" destOrd="0" parTransId="{0A176023-DEE2-4068-B4B7-60F12CA03EC9}" sibTransId="{0673C9A5-416C-4BF5-B309-2D1C251339EE}"/>
    <dgm:cxn modelId="{FCE7B73E-5820-4328-B6A2-D1738B2DF4AF}" type="presOf" srcId="{8348392F-0556-4209-AFA3-32BF13CF4AE2}" destId="{714E1961-301A-412D-B6FF-B2FDDDF9B8D4}" srcOrd="0" destOrd="2" presId="urn:microsoft.com/office/officeart/2005/8/layout/vList5"/>
    <dgm:cxn modelId="{0C723C17-624B-4F63-92AB-02F8CD9B451E}" type="presOf" srcId="{48BC2442-B012-44EC-BFF0-ECCCC131E99B}" destId="{0326B833-9998-441F-8BB1-53D6F76FB604}" srcOrd="0" destOrd="1" presId="urn:microsoft.com/office/officeart/2005/8/layout/vList5"/>
    <dgm:cxn modelId="{66AC7318-32C0-4C06-BF54-838275ED6FB5}" srcId="{A57C3107-627C-4420-978D-E6DB4396A8E4}" destId="{3E39F021-F9C9-4A65-8ED0-C9D4C340DB95}" srcOrd="1" destOrd="0" parTransId="{807E31A4-38F0-472C-8D2A-87FC882BA16A}" sibTransId="{582630B6-35FF-4EBA-ADB3-F52E03F4368D}"/>
    <dgm:cxn modelId="{C09770DE-37DB-4D1E-9AC7-7CC7699852CB}" type="presOf" srcId="{AF51B1CA-620A-4C6D-AEF4-969ED77C63D2}" destId="{714E1961-301A-412D-B6FF-B2FDDDF9B8D4}" srcOrd="0" destOrd="3" presId="urn:microsoft.com/office/officeart/2005/8/layout/vList5"/>
    <dgm:cxn modelId="{9BFFC6B2-7968-4C3F-8418-B376A79BAA09}" type="presParOf" srcId="{3BD7F771-DDA7-452B-A8AB-30FE1DE19BB3}" destId="{59402AAB-E3E4-4EC7-95EC-FE7447420AC2}" srcOrd="0" destOrd="0" presId="urn:microsoft.com/office/officeart/2005/8/layout/vList5"/>
    <dgm:cxn modelId="{8163C222-EEFA-4498-AFBA-C67E88E53A29}" type="presParOf" srcId="{59402AAB-E3E4-4EC7-95EC-FE7447420AC2}" destId="{2651649F-0F2E-40B4-A10D-36EB204187CA}" srcOrd="0" destOrd="0" presId="urn:microsoft.com/office/officeart/2005/8/layout/vList5"/>
    <dgm:cxn modelId="{9B5D551D-0345-4D0C-9E44-449762C9B3BE}" type="presParOf" srcId="{59402AAB-E3E4-4EC7-95EC-FE7447420AC2}" destId="{1E17B18E-01C2-486C-BB51-2895697C4491}" srcOrd="1" destOrd="0" presId="urn:microsoft.com/office/officeart/2005/8/layout/vList5"/>
    <dgm:cxn modelId="{39703DAD-9D04-4CA6-8A67-D6BFAF2FCBF2}" type="presParOf" srcId="{3BD7F771-DDA7-452B-A8AB-30FE1DE19BB3}" destId="{3BF0409F-8134-4579-B8C4-E5ECA21807EC}" srcOrd="1" destOrd="0" presId="urn:microsoft.com/office/officeart/2005/8/layout/vList5"/>
    <dgm:cxn modelId="{1CD94836-C96A-409E-87DE-AC42989E458A}" type="presParOf" srcId="{3BD7F771-DDA7-452B-A8AB-30FE1DE19BB3}" destId="{BD9743D2-1075-48C4-B60C-C2D548D175DC}" srcOrd="2" destOrd="0" presId="urn:microsoft.com/office/officeart/2005/8/layout/vList5"/>
    <dgm:cxn modelId="{47EB66C9-CD18-4504-BC71-F5A2D9B39E8C}" type="presParOf" srcId="{BD9743D2-1075-48C4-B60C-C2D548D175DC}" destId="{98A6A98B-05BB-4281-A92B-D402FE752028}" srcOrd="0" destOrd="0" presId="urn:microsoft.com/office/officeart/2005/8/layout/vList5"/>
    <dgm:cxn modelId="{4076B48A-DB61-4488-9CA7-9511E7C8DF35}" type="presParOf" srcId="{BD9743D2-1075-48C4-B60C-C2D548D175DC}" destId="{714E1961-301A-412D-B6FF-B2FDDDF9B8D4}" srcOrd="1" destOrd="0" presId="urn:microsoft.com/office/officeart/2005/8/layout/vList5"/>
    <dgm:cxn modelId="{57526E3C-ACAE-4F44-A34B-69BD8D250CC3}" type="presParOf" srcId="{3BD7F771-DDA7-452B-A8AB-30FE1DE19BB3}" destId="{C72881CD-2D9C-41D7-94A9-0A36F42BDEBB}" srcOrd="3" destOrd="0" presId="urn:microsoft.com/office/officeart/2005/8/layout/vList5"/>
    <dgm:cxn modelId="{6586B6ED-CBC3-49DE-8C2D-E9F3C7A0C789}" type="presParOf" srcId="{3BD7F771-DDA7-452B-A8AB-30FE1DE19BB3}" destId="{D134C919-A265-4648-80E9-30C8E6CD3FA3}" srcOrd="4" destOrd="0" presId="urn:microsoft.com/office/officeart/2005/8/layout/vList5"/>
    <dgm:cxn modelId="{EA64140E-4039-42C6-BD6D-5B384215903D}" type="presParOf" srcId="{D134C919-A265-4648-80E9-30C8E6CD3FA3}" destId="{DAEBE8DD-1BB1-4EF1-B854-AC482777FECA}" srcOrd="0" destOrd="0" presId="urn:microsoft.com/office/officeart/2005/8/layout/vList5"/>
    <dgm:cxn modelId="{F599AD38-70B7-4321-8339-5CA40693C5F8}" type="presParOf" srcId="{D134C919-A265-4648-80E9-30C8E6CD3FA3}" destId="{0326B833-9998-441F-8BB1-53D6F76FB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AD4DE7-7263-411F-813E-1A2AB150FF13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56190CB-0DED-4572-B86A-085D54AA9770}">
      <dgm:prSet phldrT="[텍스트]" custT="1"/>
      <dgm:spPr/>
      <dgm:t>
        <a:bodyPr/>
        <a:lstStyle/>
        <a:p>
          <a:pPr latinLnBrk="1"/>
          <a:r>
            <a:rPr lang="ko-KR" altLang="en-US" sz="3200" b="1" dirty="0" err="1" smtClean="0"/>
            <a:t>위풍당당형</a:t>
          </a:r>
          <a:endParaRPr lang="ko-KR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574639-87BC-4E03-9800-DACEF90DEDEF}" type="parTrans" cxnId="{C6C07D8C-C09D-4749-9663-195CE6747EAA}">
      <dgm:prSet/>
      <dgm:spPr/>
      <dgm:t>
        <a:bodyPr/>
        <a:lstStyle/>
        <a:p>
          <a:pPr latinLnBrk="1"/>
          <a:endParaRPr lang="ko-KR" altLang="en-US"/>
        </a:p>
      </dgm:t>
    </dgm:pt>
    <dgm:pt modelId="{F362289B-7CC7-4A5A-BEB4-5ED0EDB0FA82}" type="sibTrans" cxnId="{C6C07D8C-C09D-4749-9663-195CE6747EAA}">
      <dgm:prSet/>
      <dgm:spPr/>
      <dgm:t>
        <a:bodyPr/>
        <a:lstStyle/>
        <a:p>
          <a:pPr latinLnBrk="1"/>
          <a:endParaRPr lang="ko-KR" altLang="en-US"/>
        </a:p>
      </dgm:t>
    </dgm:pt>
    <dgm:pt modelId="{70392BCF-3700-42E9-B174-FABAD2713C48}">
      <dgm:prSet phldrT="[텍스트]" custT="1"/>
      <dgm:spPr/>
      <dgm:t>
        <a:bodyPr/>
        <a:lstStyle/>
        <a:p>
          <a:pPr latinLnBrk="1"/>
          <a:r>
            <a:rPr lang="en-US" altLang="ko-KR" sz="1400" smtClean="0"/>
            <a:t> </a:t>
          </a:r>
          <a:r>
            <a:rPr lang="ko-KR" altLang="en-US" sz="1400" dirty="0" smtClean="0"/>
            <a:t>그렇게 내가 쉽게 입사할 줄 알았나요</a:t>
          </a:r>
          <a:r>
            <a:rPr lang="en-US" altLang="ko-KR" sz="1400" dirty="0" smtClean="0"/>
            <a:t>?</a:t>
          </a:r>
          <a:endParaRPr lang="ko-KR" altLang="en-US" sz="1400" dirty="0"/>
        </a:p>
      </dgm:t>
    </dgm:pt>
    <dgm:pt modelId="{154138F2-B619-4BEB-A558-5E1646AF3D26}" type="parTrans" cxnId="{999EC098-0464-4286-8238-3349BC3B5794}">
      <dgm:prSet/>
      <dgm:spPr/>
      <dgm:t>
        <a:bodyPr/>
        <a:lstStyle/>
        <a:p>
          <a:pPr latinLnBrk="1"/>
          <a:endParaRPr lang="ko-KR" altLang="en-US"/>
        </a:p>
      </dgm:t>
    </dgm:pt>
    <dgm:pt modelId="{F447D8B3-37C3-4691-AECB-56ECA723BAE3}" type="sibTrans" cxnId="{999EC098-0464-4286-8238-3349BC3B5794}">
      <dgm:prSet/>
      <dgm:spPr/>
      <dgm:t>
        <a:bodyPr/>
        <a:lstStyle/>
        <a:p>
          <a:pPr latinLnBrk="1"/>
          <a:endParaRPr lang="ko-KR" altLang="en-US"/>
        </a:p>
      </dgm:t>
    </dgm:pt>
    <dgm:pt modelId="{996C1CF1-6969-4A24-83AC-EFD3FB2EAA5A}">
      <dgm:prSet phldrT="[텍스트]" custT="1"/>
      <dgm:spPr/>
      <dgm:t>
        <a:bodyPr/>
        <a:lstStyle/>
        <a:p>
          <a:pPr latinLnBrk="1"/>
          <a:r>
            <a:rPr lang="en-US" altLang="ko-KR" sz="1400" smtClean="0"/>
            <a:t> </a:t>
          </a:r>
          <a:r>
            <a:rPr lang="ko-KR" altLang="en-US" sz="1400" smtClean="0"/>
            <a:t>절 면접 보실 기회를 드리겠습니다</a:t>
          </a:r>
          <a:r>
            <a:rPr lang="en-US" altLang="ko-KR" sz="1400" smtClean="0"/>
            <a:t>.</a:t>
          </a:r>
          <a:endParaRPr lang="ko-KR" altLang="en-US" sz="1400" dirty="0"/>
        </a:p>
      </dgm:t>
    </dgm:pt>
    <dgm:pt modelId="{367A5036-B190-4A5E-A657-DEE519C4B15A}" type="parTrans" cxnId="{33A55741-3E96-4ECF-A85A-2855B05612ED}">
      <dgm:prSet/>
      <dgm:spPr/>
      <dgm:t>
        <a:bodyPr/>
        <a:lstStyle/>
        <a:p>
          <a:pPr latinLnBrk="1"/>
          <a:endParaRPr lang="ko-KR" altLang="en-US"/>
        </a:p>
      </dgm:t>
    </dgm:pt>
    <dgm:pt modelId="{86D3CC64-E59B-4C91-A836-C18814C2F3BD}" type="sibTrans" cxnId="{33A55741-3E96-4ECF-A85A-2855B05612ED}">
      <dgm:prSet/>
      <dgm:spPr/>
      <dgm:t>
        <a:bodyPr/>
        <a:lstStyle/>
        <a:p>
          <a:pPr latinLnBrk="1"/>
          <a:endParaRPr lang="ko-KR" altLang="en-US"/>
        </a:p>
      </dgm:t>
    </dgm:pt>
    <dgm:pt modelId="{A57C3107-627C-4420-978D-E6DB4396A8E4}">
      <dgm:prSet phldrT="[텍스트]" custT="1"/>
      <dgm:spPr/>
      <dgm:t>
        <a:bodyPr/>
        <a:lstStyle/>
        <a:p>
          <a:pPr latinLnBrk="1"/>
          <a:r>
            <a:rPr lang="en-US" altLang="ko-KR" sz="3200" b="1" dirty="0" smtClean="0"/>
            <a:t>Sales</a:t>
          </a:r>
          <a:r>
            <a:rPr lang="ko-KR" altLang="en-US" sz="3200" b="1" dirty="0" smtClean="0"/>
            <a:t>형</a:t>
          </a:r>
          <a:endParaRPr lang="ko-KR" alt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88D1A-8CA0-4233-AA60-19772A31EF45}" type="parTrans" cxnId="{A829490C-8A56-4C76-B941-0A1A47F9B884}">
      <dgm:prSet/>
      <dgm:spPr/>
      <dgm:t>
        <a:bodyPr/>
        <a:lstStyle/>
        <a:p>
          <a:pPr latinLnBrk="1"/>
          <a:endParaRPr lang="ko-KR" altLang="en-US"/>
        </a:p>
      </dgm:t>
    </dgm:pt>
    <dgm:pt modelId="{6A218B81-8541-4003-830A-E1B65749B4D8}" type="sibTrans" cxnId="{A829490C-8A56-4C76-B941-0A1A47F9B884}">
      <dgm:prSet/>
      <dgm:spPr/>
      <dgm:t>
        <a:bodyPr/>
        <a:lstStyle/>
        <a:p>
          <a:pPr latinLnBrk="1"/>
          <a:endParaRPr lang="ko-KR" altLang="en-US"/>
        </a:p>
      </dgm:t>
    </dgm:pt>
    <dgm:pt modelId="{E3A29D5D-B16C-4BFE-AAC6-E3C0809F1690}">
      <dgm:prSet phldrT="[텍스트]" custT="1"/>
      <dgm:spPr/>
      <dgm:t>
        <a:bodyPr/>
        <a:lstStyle/>
        <a:p>
          <a:pPr latinLnBrk="1"/>
          <a:r>
            <a:rPr lang="en-US" altLang="ko-KR" sz="1400" smtClean="0"/>
            <a:t> </a:t>
          </a:r>
          <a:r>
            <a:rPr lang="ko-KR" altLang="en-US" sz="1400" smtClean="0"/>
            <a:t>명품 인재 파격세일</a:t>
          </a:r>
          <a:endParaRPr lang="ko-KR" altLang="en-US" sz="1400" dirty="0"/>
        </a:p>
      </dgm:t>
    </dgm:pt>
    <dgm:pt modelId="{F162C04E-8753-4814-8B1C-86A18E53CFAA}" type="parTrans" cxnId="{AA73A073-E5A5-400B-9A3B-134F52752F0E}">
      <dgm:prSet/>
      <dgm:spPr/>
      <dgm:t>
        <a:bodyPr/>
        <a:lstStyle/>
        <a:p>
          <a:pPr latinLnBrk="1"/>
          <a:endParaRPr lang="ko-KR" altLang="en-US"/>
        </a:p>
      </dgm:t>
    </dgm:pt>
    <dgm:pt modelId="{9EEE150E-400E-428F-B6F8-F27B84E71D8A}" type="sibTrans" cxnId="{AA73A073-E5A5-400B-9A3B-134F52752F0E}">
      <dgm:prSet/>
      <dgm:spPr/>
      <dgm:t>
        <a:bodyPr/>
        <a:lstStyle/>
        <a:p>
          <a:pPr latinLnBrk="1"/>
          <a:endParaRPr lang="ko-KR" altLang="en-US"/>
        </a:p>
      </dgm:t>
    </dgm:pt>
    <dgm:pt modelId="{AF51B1CA-620A-4C6D-AEF4-969ED77C63D2}">
      <dgm:prSet phldrT="[텍스트]" custT="1"/>
      <dgm:spPr/>
      <dgm:t>
        <a:bodyPr/>
        <a:lstStyle/>
        <a:p>
          <a:pPr latinLnBrk="1"/>
          <a:endParaRPr lang="ko-KR" altLang="en-US" sz="1400" dirty="0"/>
        </a:p>
      </dgm:t>
    </dgm:pt>
    <dgm:pt modelId="{9C74D70E-8457-4302-8572-C853A40842D9}" type="parTrans" cxnId="{7DCC9052-BDB3-4A20-83FF-7D9E36B023BB}">
      <dgm:prSet/>
      <dgm:spPr/>
      <dgm:t>
        <a:bodyPr/>
        <a:lstStyle/>
        <a:p>
          <a:pPr latinLnBrk="1"/>
          <a:endParaRPr lang="ko-KR" altLang="en-US"/>
        </a:p>
      </dgm:t>
    </dgm:pt>
    <dgm:pt modelId="{B0D1B693-5446-4818-A015-E58BD66B8235}" type="sibTrans" cxnId="{7DCC9052-BDB3-4A20-83FF-7D9E36B023BB}">
      <dgm:prSet/>
      <dgm:spPr/>
      <dgm:t>
        <a:bodyPr/>
        <a:lstStyle/>
        <a:p>
          <a:pPr latinLnBrk="1"/>
          <a:endParaRPr lang="ko-KR" altLang="en-US"/>
        </a:p>
      </dgm:t>
    </dgm:pt>
    <dgm:pt modelId="{FF5D9354-F94F-46BF-9BBC-D7BF1E737FDE}">
      <dgm:prSet custT="1"/>
      <dgm:spPr/>
      <dgm:t>
        <a:bodyPr/>
        <a:lstStyle/>
        <a:p>
          <a:pPr latinLnBrk="1"/>
          <a:r>
            <a:rPr lang="en-US" altLang="ko-KR" sz="1400" smtClean="0"/>
            <a:t> </a:t>
          </a:r>
          <a:r>
            <a:rPr lang="ko-KR" altLang="en-US" sz="1400" smtClean="0"/>
            <a:t>사장님을 면접에 초대합니다</a:t>
          </a:r>
          <a:r>
            <a:rPr lang="en-US" altLang="ko-KR" sz="1400" smtClean="0"/>
            <a:t>.</a:t>
          </a:r>
          <a:endParaRPr lang="ko-KR" altLang="en-US" sz="1400" dirty="0" smtClean="0"/>
        </a:p>
      </dgm:t>
    </dgm:pt>
    <dgm:pt modelId="{A08A2E27-ECFD-4DAA-A239-F8EDE547624E}" type="parTrans" cxnId="{967C4673-9B42-4E59-B2E6-19A6CEFF49CF}">
      <dgm:prSet/>
      <dgm:spPr/>
      <dgm:t>
        <a:bodyPr/>
        <a:lstStyle/>
        <a:p>
          <a:pPr latinLnBrk="1"/>
          <a:endParaRPr lang="ko-KR" altLang="en-US"/>
        </a:p>
      </dgm:t>
    </dgm:pt>
    <dgm:pt modelId="{2C82F051-177B-4EFC-8E00-CF17037CC27D}" type="sibTrans" cxnId="{967C4673-9B42-4E59-B2E6-19A6CEFF49CF}">
      <dgm:prSet/>
      <dgm:spPr/>
      <dgm:t>
        <a:bodyPr/>
        <a:lstStyle/>
        <a:p>
          <a:pPr latinLnBrk="1"/>
          <a:endParaRPr lang="ko-KR" altLang="en-US"/>
        </a:p>
      </dgm:t>
    </dgm:pt>
    <dgm:pt modelId="{FE9B5467-818A-4FB5-B047-C1A2207499EF}">
      <dgm:prSet custT="1"/>
      <dgm:spPr/>
      <dgm:t>
        <a:bodyPr/>
        <a:lstStyle/>
        <a:p>
          <a:pPr latinLnBrk="1"/>
          <a:r>
            <a:rPr lang="en-US" altLang="ko-KR" sz="1400" smtClean="0"/>
            <a:t> </a:t>
          </a:r>
          <a:r>
            <a:rPr lang="ko-KR" altLang="en-US" sz="1400" dirty="0" smtClean="0"/>
            <a:t>다른 회사 좋은 일 시키실 분은 아니시죠</a:t>
          </a:r>
          <a:r>
            <a:rPr lang="en-US" altLang="ko-KR" sz="1400" dirty="0" smtClean="0"/>
            <a:t>?</a:t>
          </a:r>
          <a:endParaRPr lang="ko-KR" altLang="en-US" sz="1400" dirty="0" smtClean="0"/>
        </a:p>
      </dgm:t>
    </dgm:pt>
    <dgm:pt modelId="{DE7658D8-9469-4254-9AA8-B12E1A1E4719}" type="parTrans" cxnId="{C159691D-2959-45B9-A6C9-FE2A94A7751F}">
      <dgm:prSet/>
      <dgm:spPr/>
      <dgm:t>
        <a:bodyPr/>
        <a:lstStyle/>
        <a:p>
          <a:pPr latinLnBrk="1"/>
          <a:endParaRPr lang="ko-KR" altLang="en-US"/>
        </a:p>
      </dgm:t>
    </dgm:pt>
    <dgm:pt modelId="{A90831FB-32BE-48CB-A70E-B94991613C6A}" type="sibTrans" cxnId="{C159691D-2959-45B9-A6C9-FE2A94A7751F}">
      <dgm:prSet/>
      <dgm:spPr/>
      <dgm:t>
        <a:bodyPr/>
        <a:lstStyle/>
        <a:p>
          <a:pPr latinLnBrk="1"/>
          <a:endParaRPr lang="ko-KR" altLang="en-US"/>
        </a:p>
      </dgm:t>
    </dgm:pt>
    <dgm:pt modelId="{9B7CC818-3FB8-4660-B5AA-681109DEB8D0}">
      <dgm:prSet custT="1"/>
      <dgm:spPr/>
      <dgm:t>
        <a:bodyPr/>
        <a:lstStyle/>
        <a:p>
          <a:pPr latinLnBrk="1"/>
          <a:r>
            <a:rPr lang="en-US" altLang="ko-KR" sz="1400" smtClean="0"/>
            <a:t> </a:t>
          </a:r>
          <a:r>
            <a:rPr lang="ko-KR" altLang="en-US" sz="1400" dirty="0" smtClean="0"/>
            <a:t>귀사에 저를 선물로 드립니다</a:t>
          </a:r>
          <a:r>
            <a:rPr lang="en-US" altLang="ko-KR" sz="1400" dirty="0" smtClean="0"/>
            <a:t>. </a:t>
          </a:r>
          <a:r>
            <a:rPr lang="ko-KR" altLang="en-US" sz="1400" dirty="0" smtClean="0"/>
            <a:t>그냥 받으십시오</a:t>
          </a:r>
        </a:p>
      </dgm:t>
    </dgm:pt>
    <dgm:pt modelId="{05B8FE81-170E-4D40-A6EF-48EE97297000}" type="parTrans" cxnId="{B5E1077B-6456-4038-9A0E-B1002A41B96A}">
      <dgm:prSet/>
      <dgm:spPr/>
      <dgm:t>
        <a:bodyPr/>
        <a:lstStyle/>
        <a:p>
          <a:pPr latinLnBrk="1"/>
          <a:endParaRPr lang="ko-KR" altLang="en-US"/>
        </a:p>
      </dgm:t>
    </dgm:pt>
    <dgm:pt modelId="{A40A5618-D1DC-41FF-92CB-E191BFFA617D}" type="sibTrans" cxnId="{B5E1077B-6456-4038-9A0E-B1002A41B96A}">
      <dgm:prSet/>
      <dgm:spPr/>
      <dgm:t>
        <a:bodyPr/>
        <a:lstStyle/>
        <a:p>
          <a:pPr latinLnBrk="1"/>
          <a:endParaRPr lang="ko-KR" altLang="en-US"/>
        </a:p>
      </dgm:t>
    </dgm:pt>
    <dgm:pt modelId="{410BFD8A-9A7F-44CB-B16B-C8C13C3ADDCE}">
      <dgm:prSet custT="1"/>
      <dgm:spPr/>
      <dgm:t>
        <a:bodyPr/>
        <a:lstStyle/>
        <a:p>
          <a:pPr latinLnBrk="1"/>
          <a:r>
            <a:rPr lang="en-US" altLang="ko-KR" sz="1400" smtClean="0"/>
            <a:t> </a:t>
          </a:r>
          <a:r>
            <a:rPr lang="ko-KR" altLang="en-US" sz="1400" smtClean="0"/>
            <a:t>저에게 투자할 기회를 드리겠습니다</a:t>
          </a:r>
          <a:r>
            <a:rPr lang="en-US" altLang="ko-KR" sz="1400" smtClean="0"/>
            <a:t>.</a:t>
          </a:r>
          <a:endParaRPr lang="ko-KR" altLang="en-US" sz="1400" dirty="0" smtClean="0"/>
        </a:p>
      </dgm:t>
    </dgm:pt>
    <dgm:pt modelId="{3F1FFB8E-5CAC-4471-B9B9-7E11C0AA3B4C}" type="parTrans" cxnId="{6DA37340-35B0-46A7-904B-3B9C6A48F7DE}">
      <dgm:prSet/>
      <dgm:spPr/>
      <dgm:t>
        <a:bodyPr/>
        <a:lstStyle/>
        <a:p>
          <a:pPr latinLnBrk="1"/>
          <a:endParaRPr lang="ko-KR" altLang="en-US"/>
        </a:p>
      </dgm:t>
    </dgm:pt>
    <dgm:pt modelId="{CA00EF9D-97FE-4246-B5B9-B18BFEC6DBDD}" type="sibTrans" cxnId="{6DA37340-35B0-46A7-904B-3B9C6A48F7DE}">
      <dgm:prSet/>
      <dgm:spPr/>
      <dgm:t>
        <a:bodyPr/>
        <a:lstStyle/>
        <a:p>
          <a:pPr latinLnBrk="1"/>
          <a:endParaRPr lang="ko-KR" altLang="en-US"/>
        </a:p>
      </dgm:t>
    </dgm:pt>
    <dgm:pt modelId="{9DA6607A-3B95-48DC-98FA-1F38FFF819D5}">
      <dgm:prSet custT="1"/>
      <dgm:spPr/>
      <dgm:t>
        <a:bodyPr/>
        <a:lstStyle/>
        <a:p>
          <a:pPr latinLnBrk="1"/>
          <a:r>
            <a:rPr lang="en-US" altLang="ko-KR" sz="1400" smtClean="0"/>
            <a:t> </a:t>
          </a:r>
          <a:r>
            <a:rPr lang="en-US" altLang="ko-KR" sz="1400" dirty="0" smtClean="0"/>
            <a:t>3</a:t>
          </a:r>
          <a:r>
            <a:rPr lang="ko-KR" altLang="en-US" sz="1400" dirty="0" smtClean="0"/>
            <a:t>인 </a:t>
          </a:r>
          <a:r>
            <a:rPr lang="en-US" altLang="ko-KR" sz="1400" dirty="0" smtClean="0"/>
            <a:t>(</a:t>
          </a:r>
          <a:r>
            <a:rPr lang="ko-KR" altLang="en-US" sz="1400" dirty="0" smtClean="0"/>
            <a:t>人</a:t>
          </a:r>
          <a:r>
            <a:rPr lang="en-US" altLang="ko-KR" sz="1400" dirty="0" smtClean="0"/>
            <a:t>, </a:t>
          </a:r>
          <a:r>
            <a:rPr lang="ko-KR" altLang="en-US" sz="1400" dirty="0" smtClean="0"/>
            <a:t>仁</a:t>
          </a:r>
          <a:r>
            <a:rPr lang="en-US" altLang="ko-KR" sz="1400" dirty="0" smtClean="0"/>
            <a:t>, </a:t>
          </a:r>
          <a:r>
            <a:rPr lang="ko-KR" altLang="en-US" sz="1400" dirty="0" smtClean="0"/>
            <a:t>認</a:t>
          </a:r>
          <a:r>
            <a:rPr lang="en-US" altLang="ko-KR" sz="1400" dirty="0" smtClean="0"/>
            <a:t>)</a:t>
          </a:r>
          <a:r>
            <a:rPr lang="ko-KR" altLang="en-US" sz="1400" dirty="0" smtClean="0"/>
            <a:t>을 팝니다</a:t>
          </a:r>
          <a:r>
            <a:rPr lang="en-US" altLang="ko-KR" sz="1400" dirty="0" smtClean="0"/>
            <a:t>(</a:t>
          </a:r>
          <a:r>
            <a:rPr lang="ko-KR" altLang="en-US" sz="1400" dirty="0" err="1" smtClean="0"/>
            <a:t>셋트로</a:t>
          </a:r>
          <a:r>
            <a:rPr lang="en-US" altLang="ko-KR" sz="1400" dirty="0" smtClean="0"/>
            <a:t>!)</a:t>
          </a:r>
          <a:endParaRPr lang="ko-KR" altLang="en-US" sz="1400" dirty="0" smtClean="0"/>
        </a:p>
      </dgm:t>
    </dgm:pt>
    <dgm:pt modelId="{0E9E425D-7F25-4566-A6F2-5B4AAB70F370}" type="parTrans" cxnId="{0C98B52A-6D8E-471E-B183-4BA1C7F3103A}">
      <dgm:prSet/>
      <dgm:spPr/>
      <dgm:t>
        <a:bodyPr/>
        <a:lstStyle/>
        <a:p>
          <a:pPr latinLnBrk="1"/>
          <a:endParaRPr lang="ko-KR" altLang="en-US"/>
        </a:p>
      </dgm:t>
    </dgm:pt>
    <dgm:pt modelId="{5EEF8C6E-A107-4049-82D2-35E361920DF5}" type="sibTrans" cxnId="{0C98B52A-6D8E-471E-B183-4BA1C7F3103A}">
      <dgm:prSet/>
      <dgm:spPr/>
      <dgm:t>
        <a:bodyPr/>
        <a:lstStyle/>
        <a:p>
          <a:pPr latinLnBrk="1"/>
          <a:endParaRPr lang="ko-KR" altLang="en-US"/>
        </a:p>
      </dgm:t>
    </dgm:pt>
    <dgm:pt modelId="{3BD7F771-DDA7-452B-A8AB-30FE1DE19BB3}" type="pres">
      <dgm:prSet presAssocID="{0DAD4DE7-7263-411F-813E-1A2AB150FF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402AAB-E3E4-4EC7-95EC-FE7447420AC2}" type="pres">
      <dgm:prSet presAssocID="{456190CB-0DED-4572-B86A-085D54AA9770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2651649F-0F2E-40B4-A10D-36EB204187CA}" type="pres">
      <dgm:prSet presAssocID="{456190CB-0DED-4572-B86A-085D54AA9770}" presName="parentText" presStyleLbl="node1" presStyleIdx="0" presStyleCnt="2" custScaleX="80556" custScaleY="6471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17B18E-01C2-486C-BB51-2895697C4491}" type="pres">
      <dgm:prSet presAssocID="{456190CB-0DED-4572-B86A-085D54AA977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F0409F-8134-4579-B8C4-E5ECA21807EC}" type="pres">
      <dgm:prSet presAssocID="{F362289B-7CC7-4A5A-BEB4-5ED0EDB0FA82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D9743D2-1075-48C4-B60C-C2D548D175DC}" type="pres">
      <dgm:prSet presAssocID="{A57C3107-627C-4420-978D-E6DB4396A8E4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98A6A98B-05BB-4281-A92B-D402FE752028}" type="pres">
      <dgm:prSet presAssocID="{A57C3107-627C-4420-978D-E6DB4396A8E4}" presName="parentText" presStyleLbl="node1" presStyleIdx="1" presStyleCnt="2" custScaleX="80556" custScaleY="4294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4E1961-301A-412D-B6FF-B2FDDDF9B8D4}" type="pres">
      <dgm:prSet presAssocID="{A57C3107-627C-4420-978D-E6DB4396A8E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5E1077B-6456-4038-9A0E-B1002A41B96A}" srcId="{A57C3107-627C-4420-978D-E6DB4396A8E4}" destId="{9B7CC818-3FB8-4660-B5AA-681109DEB8D0}" srcOrd="1" destOrd="0" parTransId="{05B8FE81-170E-4D40-A6EF-48EE97297000}" sibTransId="{A40A5618-D1DC-41FF-92CB-E191BFFA617D}"/>
    <dgm:cxn modelId="{33A55741-3E96-4ECF-A85A-2855B05612ED}" srcId="{456190CB-0DED-4572-B86A-085D54AA9770}" destId="{996C1CF1-6969-4A24-83AC-EFD3FB2EAA5A}" srcOrd="1" destOrd="0" parTransId="{367A5036-B190-4A5E-A657-DEE519C4B15A}" sibTransId="{86D3CC64-E59B-4C91-A836-C18814C2F3BD}"/>
    <dgm:cxn modelId="{780594CF-1523-4A54-A480-B42F00DA5753}" type="presOf" srcId="{456190CB-0DED-4572-B86A-085D54AA9770}" destId="{2651649F-0F2E-40B4-A10D-36EB204187CA}" srcOrd="0" destOrd="0" presId="urn:microsoft.com/office/officeart/2005/8/layout/vList5"/>
    <dgm:cxn modelId="{FC539E24-3D79-4F50-BE51-0A9E1117B008}" type="presOf" srcId="{410BFD8A-9A7F-44CB-B16B-C8C13C3ADDCE}" destId="{714E1961-301A-412D-B6FF-B2FDDDF9B8D4}" srcOrd="0" destOrd="2" presId="urn:microsoft.com/office/officeart/2005/8/layout/vList5"/>
    <dgm:cxn modelId="{03FFFC46-E3DD-48B3-AADD-5805CCF63005}" type="presOf" srcId="{996C1CF1-6969-4A24-83AC-EFD3FB2EAA5A}" destId="{1E17B18E-01C2-486C-BB51-2895697C4491}" srcOrd="0" destOrd="1" presId="urn:microsoft.com/office/officeart/2005/8/layout/vList5"/>
    <dgm:cxn modelId="{F9419B73-C92A-47C3-847A-3AFEA63AE14E}" type="presOf" srcId="{FF5D9354-F94F-46BF-9BBC-D7BF1E737FDE}" destId="{1E17B18E-01C2-486C-BB51-2895697C4491}" srcOrd="0" destOrd="2" presId="urn:microsoft.com/office/officeart/2005/8/layout/vList5"/>
    <dgm:cxn modelId="{551E18D7-A099-47E0-9B80-AAB30C6FEDC7}" type="presOf" srcId="{AF51B1CA-620A-4C6D-AEF4-969ED77C63D2}" destId="{714E1961-301A-412D-B6FF-B2FDDDF9B8D4}" srcOrd="0" destOrd="4" presId="urn:microsoft.com/office/officeart/2005/8/layout/vList5"/>
    <dgm:cxn modelId="{99DD2077-F677-4685-9300-9E854CD7A0AB}" type="presOf" srcId="{A57C3107-627C-4420-978D-E6DB4396A8E4}" destId="{98A6A98B-05BB-4281-A92B-D402FE752028}" srcOrd="0" destOrd="0" presId="urn:microsoft.com/office/officeart/2005/8/layout/vList5"/>
    <dgm:cxn modelId="{7DCC9052-BDB3-4A20-83FF-7D9E36B023BB}" srcId="{A57C3107-627C-4420-978D-E6DB4396A8E4}" destId="{AF51B1CA-620A-4C6D-AEF4-969ED77C63D2}" srcOrd="4" destOrd="0" parTransId="{9C74D70E-8457-4302-8572-C853A40842D9}" sibTransId="{B0D1B693-5446-4818-A015-E58BD66B8235}"/>
    <dgm:cxn modelId="{C6C07D8C-C09D-4749-9663-195CE6747EAA}" srcId="{0DAD4DE7-7263-411F-813E-1A2AB150FF13}" destId="{456190CB-0DED-4572-B86A-085D54AA9770}" srcOrd="0" destOrd="0" parTransId="{3F574639-87BC-4E03-9800-DACEF90DEDEF}" sibTransId="{F362289B-7CC7-4A5A-BEB4-5ED0EDB0FA82}"/>
    <dgm:cxn modelId="{0C98B52A-6D8E-471E-B183-4BA1C7F3103A}" srcId="{A57C3107-627C-4420-978D-E6DB4396A8E4}" destId="{9DA6607A-3B95-48DC-98FA-1F38FFF819D5}" srcOrd="3" destOrd="0" parTransId="{0E9E425D-7F25-4566-A6F2-5B4AAB70F370}" sibTransId="{5EEF8C6E-A107-4049-82D2-35E361920DF5}"/>
    <dgm:cxn modelId="{8D1B189E-D8FE-4867-A55F-1C09445E6E7D}" type="presOf" srcId="{9DA6607A-3B95-48DC-98FA-1F38FFF819D5}" destId="{714E1961-301A-412D-B6FF-B2FDDDF9B8D4}" srcOrd="0" destOrd="3" presId="urn:microsoft.com/office/officeart/2005/8/layout/vList5"/>
    <dgm:cxn modelId="{999EC098-0464-4286-8238-3349BC3B5794}" srcId="{456190CB-0DED-4572-B86A-085D54AA9770}" destId="{70392BCF-3700-42E9-B174-FABAD2713C48}" srcOrd="0" destOrd="0" parTransId="{154138F2-B619-4BEB-A558-5E1646AF3D26}" sibTransId="{F447D8B3-37C3-4691-AECB-56ECA723BAE3}"/>
    <dgm:cxn modelId="{A829490C-8A56-4C76-B941-0A1A47F9B884}" srcId="{0DAD4DE7-7263-411F-813E-1A2AB150FF13}" destId="{A57C3107-627C-4420-978D-E6DB4396A8E4}" srcOrd="1" destOrd="0" parTransId="{AEA88D1A-8CA0-4233-AA60-19772A31EF45}" sibTransId="{6A218B81-8541-4003-830A-E1B65749B4D8}"/>
    <dgm:cxn modelId="{AA73A073-E5A5-400B-9A3B-134F52752F0E}" srcId="{A57C3107-627C-4420-978D-E6DB4396A8E4}" destId="{E3A29D5D-B16C-4BFE-AAC6-E3C0809F1690}" srcOrd="0" destOrd="0" parTransId="{F162C04E-8753-4814-8B1C-86A18E53CFAA}" sibTransId="{9EEE150E-400E-428F-B6F8-F27B84E71D8A}"/>
    <dgm:cxn modelId="{C159691D-2959-45B9-A6C9-FE2A94A7751F}" srcId="{456190CB-0DED-4572-B86A-085D54AA9770}" destId="{FE9B5467-818A-4FB5-B047-C1A2207499EF}" srcOrd="3" destOrd="0" parTransId="{DE7658D8-9469-4254-9AA8-B12E1A1E4719}" sibTransId="{A90831FB-32BE-48CB-A70E-B94991613C6A}"/>
    <dgm:cxn modelId="{6DA37340-35B0-46A7-904B-3B9C6A48F7DE}" srcId="{A57C3107-627C-4420-978D-E6DB4396A8E4}" destId="{410BFD8A-9A7F-44CB-B16B-C8C13C3ADDCE}" srcOrd="2" destOrd="0" parTransId="{3F1FFB8E-5CAC-4471-B9B9-7E11C0AA3B4C}" sibTransId="{CA00EF9D-97FE-4246-B5B9-B18BFEC6DBDD}"/>
    <dgm:cxn modelId="{A9C49563-DBE0-4C5F-A321-FD243FD10B8B}" type="presOf" srcId="{9B7CC818-3FB8-4660-B5AA-681109DEB8D0}" destId="{714E1961-301A-412D-B6FF-B2FDDDF9B8D4}" srcOrd="0" destOrd="1" presId="urn:microsoft.com/office/officeart/2005/8/layout/vList5"/>
    <dgm:cxn modelId="{A5CFFF8B-3E8B-4406-827D-6CB13B196A91}" type="presOf" srcId="{70392BCF-3700-42E9-B174-FABAD2713C48}" destId="{1E17B18E-01C2-486C-BB51-2895697C4491}" srcOrd="0" destOrd="0" presId="urn:microsoft.com/office/officeart/2005/8/layout/vList5"/>
    <dgm:cxn modelId="{967C4673-9B42-4E59-B2E6-19A6CEFF49CF}" srcId="{456190CB-0DED-4572-B86A-085D54AA9770}" destId="{FF5D9354-F94F-46BF-9BBC-D7BF1E737FDE}" srcOrd="2" destOrd="0" parTransId="{A08A2E27-ECFD-4DAA-A239-F8EDE547624E}" sibTransId="{2C82F051-177B-4EFC-8E00-CF17037CC27D}"/>
    <dgm:cxn modelId="{CD122AEB-7609-4CF8-8ED8-26D8E4299F43}" type="presOf" srcId="{FE9B5467-818A-4FB5-B047-C1A2207499EF}" destId="{1E17B18E-01C2-486C-BB51-2895697C4491}" srcOrd="0" destOrd="3" presId="urn:microsoft.com/office/officeart/2005/8/layout/vList5"/>
    <dgm:cxn modelId="{5BA64FD7-7941-4B17-B119-D491D29556A1}" type="presOf" srcId="{0DAD4DE7-7263-411F-813E-1A2AB150FF13}" destId="{3BD7F771-DDA7-452B-A8AB-30FE1DE19BB3}" srcOrd="0" destOrd="0" presId="urn:microsoft.com/office/officeart/2005/8/layout/vList5"/>
    <dgm:cxn modelId="{669EC68E-F251-44C8-A3A1-9B4146F48256}" type="presOf" srcId="{E3A29D5D-B16C-4BFE-AAC6-E3C0809F1690}" destId="{714E1961-301A-412D-B6FF-B2FDDDF9B8D4}" srcOrd="0" destOrd="0" presId="urn:microsoft.com/office/officeart/2005/8/layout/vList5"/>
    <dgm:cxn modelId="{C83DAC2D-7811-4799-AF70-BFABA59AE9BA}" type="presParOf" srcId="{3BD7F771-DDA7-452B-A8AB-30FE1DE19BB3}" destId="{59402AAB-E3E4-4EC7-95EC-FE7447420AC2}" srcOrd="0" destOrd="0" presId="urn:microsoft.com/office/officeart/2005/8/layout/vList5"/>
    <dgm:cxn modelId="{67D53FD0-4E12-4444-B06C-5DF9C574CC8D}" type="presParOf" srcId="{59402AAB-E3E4-4EC7-95EC-FE7447420AC2}" destId="{2651649F-0F2E-40B4-A10D-36EB204187CA}" srcOrd="0" destOrd="0" presId="urn:microsoft.com/office/officeart/2005/8/layout/vList5"/>
    <dgm:cxn modelId="{3363D281-6162-4EDF-9DF4-1938392312BE}" type="presParOf" srcId="{59402AAB-E3E4-4EC7-95EC-FE7447420AC2}" destId="{1E17B18E-01C2-486C-BB51-2895697C4491}" srcOrd="1" destOrd="0" presId="urn:microsoft.com/office/officeart/2005/8/layout/vList5"/>
    <dgm:cxn modelId="{478984D3-6203-4151-809A-1E2EBDA66B44}" type="presParOf" srcId="{3BD7F771-DDA7-452B-A8AB-30FE1DE19BB3}" destId="{3BF0409F-8134-4579-B8C4-E5ECA21807EC}" srcOrd="1" destOrd="0" presId="urn:microsoft.com/office/officeart/2005/8/layout/vList5"/>
    <dgm:cxn modelId="{30A54C51-633F-4BA2-8FA4-F1E9D7671537}" type="presParOf" srcId="{3BD7F771-DDA7-452B-A8AB-30FE1DE19BB3}" destId="{BD9743D2-1075-48C4-B60C-C2D548D175DC}" srcOrd="2" destOrd="0" presId="urn:microsoft.com/office/officeart/2005/8/layout/vList5"/>
    <dgm:cxn modelId="{F4BC748F-F007-41A3-83F6-7B14F9FFD954}" type="presParOf" srcId="{BD9743D2-1075-48C4-B60C-C2D548D175DC}" destId="{98A6A98B-05BB-4281-A92B-D402FE752028}" srcOrd="0" destOrd="0" presId="urn:microsoft.com/office/officeart/2005/8/layout/vList5"/>
    <dgm:cxn modelId="{7188CCD2-25A2-4546-A997-CEF409195EE5}" type="presParOf" srcId="{BD9743D2-1075-48C4-B60C-C2D548D175DC}" destId="{714E1961-301A-412D-B6FF-B2FDDDF9B8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064B5-6866-43A8-BB13-4F5FF247594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A355D88-D31B-4A12-8362-060F7FDD5C33}">
      <dgm:prSet phldrT="[텍스트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사진</a:t>
          </a:r>
          <a:endParaRPr lang="en-US" altLang="ko-K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atinLnBrk="1"/>
          <a:r>
            <a:rPr lang="en-US" altLang="ko-KR" sz="1400" b="1" dirty="0" smtClean="0">
              <a:effectLst/>
              <a:latin typeface="+mj-lt"/>
            </a:rPr>
            <a:t>- </a:t>
          </a:r>
          <a:r>
            <a:rPr lang="ko-KR" altLang="en-US" sz="1400" b="1" dirty="0" smtClean="0">
              <a:effectLst/>
              <a:latin typeface="+mj-lt"/>
            </a:rPr>
            <a:t>사진은 반드시 기업에서 요구하는 규격에 맞는 것을 사용</a:t>
          </a:r>
          <a:endParaRPr lang="en-US" altLang="ko-KR" sz="1400" b="1" dirty="0" smtClean="0">
            <a:effectLst/>
            <a:latin typeface="+mj-lt"/>
          </a:endParaRPr>
        </a:p>
        <a:p>
          <a:pPr latinLnBrk="1"/>
          <a:r>
            <a:rPr lang="en-US" altLang="ko-KR" sz="1400" b="1" dirty="0" smtClean="0">
              <a:effectLst/>
              <a:latin typeface="+mj-lt"/>
            </a:rPr>
            <a:t>- </a:t>
          </a:r>
          <a:r>
            <a:rPr lang="ko-KR" altLang="en-US" sz="1400" b="1" dirty="0" smtClean="0">
              <a:effectLst/>
              <a:latin typeface="+mj-lt"/>
            </a:rPr>
            <a:t>최근 </a:t>
          </a:r>
          <a:r>
            <a:rPr lang="en-US" altLang="ko-KR" sz="1400" b="1" dirty="0" smtClean="0">
              <a:effectLst/>
              <a:latin typeface="+mj-lt"/>
            </a:rPr>
            <a:t>3</a:t>
          </a:r>
          <a:r>
            <a:rPr lang="ko-KR" altLang="en-US" sz="1400" b="1" dirty="0" smtClean="0">
              <a:effectLst/>
              <a:latin typeface="+mj-lt"/>
            </a:rPr>
            <a:t>개월 이내에 촬영한 사진</a:t>
          </a:r>
          <a:endParaRPr lang="en-US" altLang="ko-KR" sz="1400" b="1" dirty="0" smtClean="0">
            <a:effectLst/>
            <a:latin typeface="+mj-lt"/>
          </a:endParaRPr>
        </a:p>
        <a:p>
          <a:pPr latinLnBrk="1"/>
          <a:r>
            <a:rPr lang="en-US" altLang="ko-KR" sz="1400" b="1" dirty="0" smtClean="0">
              <a:effectLst/>
              <a:latin typeface="+mj-lt"/>
            </a:rPr>
            <a:t>- </a:t>
          </a:r>
          <a:r>
            <a:rPr lang="ko-KR" altLang="en-US" sz="1400" b="1" dirty="0" smtClean="0">
              <a:effectLst/>
              <a:latin typeface="+mj-lt"/>
            </a:rPr>
            <a:t>밝은 표정에 정장을 착용하고 찍은 것</a:t>
          </a:r>
          <a:endParaRPr lang="ko-KR" altLang="en-US" sz="1400" b="1" dirty="0">
            <a:effectLst/>
            <a:latin typeface="+mj-lt"/>
          </a:endParaRPr>
        </a:p>
      </dgm:t>
    </dgm:pt>
    <dgm:pt modelId="{7C51A08A-398C-43D1-85AE-5F648E80BE42}" type="parTrans" cxnId="{527946C3-0040-46FB-B3A0-79876D9EE55E}">
      <dgm:prSet/>
      <dgm:spPr/>
      <dgm:t>
        <a:bodyPr/>
        <a:lstStyle/>
        <a:p>
          <a:pPr latinLnBrk="1"/>
          <a:endParaRPr lang="ko-KR" altLang="en-US"/>
        </a:p>
      </dgm:t>
    </dgm:pt>
    <dgm:pt modelId="{72687C06-E4CA-485D-BC18-B884B9DCF90D}" type="sibTrans" cxnId="{527946C3-0040-46FB-B3A0-79876D9EE55E}">
      <dgm:prSet/>
      <dgm:spPr/>
      <dgm:t>
        <a:bodyPr/>
        <a:lstStyle/>
        <a:p>
          <a:pPr latinLnBrk="1"/>
          <a:endParaRPr lang="ko-KR" altLang="en-US"/>
        </a:p>
      </dgm:t>
    </dgm:pt>
    <dgm:pt modelId="{2FF55432-EA63-427F-AB8E-76BCFCB1943F}">
      <dgm:prSet phldrT="[텍스트]" custT="1"/>
      <dgm:spPr>
        <a:solidFill>
          <a:srgbClr val="00B0F0"/>
        </a:soli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학력 사항 및 자격증</a:t>
          </a:r>
          <a:endParaRPr lang="en-US" altLang="ko-K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en-US" altLang="ko-KR" sz="1300" b="1" dirty="0" smtClean="0"/>
            <a:t>- </a:t>
          </a:r>
          <a:r>
            <a:rPr lang="ko-KR" altLang="en-US" sz="1300" b="1" dirty="0" smtClean="0"/>
            <a:t>재학</a:t>
          </a:r>
          <a:r>
            <a:rPr lang="en-US" altLang="ko-KR" sz="1300" b="1" dirty="0" smtClean="0"/>
            <a:t>, </a:t>
          </a:r>
          <a:r>
            <a:rPr lang="ko-KR" altLang="en-US" sz="1300" b="1" dirty="0" smtClean="0"/>
            <a:t>수료</a:t>
          </a:r>
          <a:r>
            <a:rPr lang="en-US" altLang="ko-KR" sz="1300" b="1" dirty="0" smtClean="0"/>
            <a:t>, </a:t>
          </a:r>
          <a:r>
            <a:rPr lang="ko-KR" altLang="en-US" sz="1300" b="1" dirty="0" smtClean="0"/>
            <a:t>학위 여부를 묻는 경우가 많이 있으며</a:t>
          </a:r>
          <a:r>
            <a:rPr lang="en-US" altLang="ko-KR" sz="1300" b="1" dirty="0" smtClean="0"/>
            <a:t>, </a:t>
          </a:r>
          <a:r>
            <a:rPr lang="ko-KR" altLang="en-US" sz="1300" b="1" dirty="0" smtClean="0"/>
            <a:t>본교인지 주간인지 야간인지를 명확하게 작성</a:t>
          </a:r>
        </a:p>
        <a:p>
          <a:pPr latinLnBrk="1"/>
          <a:r>
            <a:rPr lang="en-US" altLang="ko-KR" sz="1300" b="1" dirty="0" smtClean="0"/>
            <a:t>- </a:t>
          </a:r>
          <a:r>
            <a:rPr lang="ko-KR" altLang="en-US" sz="1300" b="1" dirty="0" smtClean="0"/>
            <a:t>자격사항은 국가공인자격증 뿐만 아니라 일반단체나 시설기관에서 발행한 것이라도 빠짐없이 기재</a:t>
          </a:r>
          <a:endParaRPr lang="ko-KR" altLang="en-US" sz="1300" b="1" dirty="0"/>
        </a:p>
      </dgm:t>
    </dgm:pt>
    <dgm:pt modelId="{0A6CA7A2-0C76-4A76-9B54-3AD3EAEB53B3}" type="parTrans" cxnId="{06ABF0C5-EFE2-45F4-8FE5-B1B793B88049}">
      <dgm:prSet/>
      <dgm:spPr/>
      <dgm:t>
        <a:bodyPr/>
        <a:lstStyle/>
        <a:p>
          <a:pPr latinLnBrk="1"/>
          <a:endParaRPr lang="ko-KR" altLang="en-US"/>
        </a:p>
      </dgm:t>
    </dgm:pt>
    <dgm:pt modelId="{20A7C1E8-14D2-46EA-B832-4E486D5E34DE}" type="sibTrans" cxnId="{06ABF0C5-EFE2-45F4-8FE5-B1B793B88049}">
      <dgm:prSet/>
      <dgm:spPr/>
      <dgm:t>
        <a:bodyPr/>
        <a:lstStyle/>
        <a:p>
          <a:pPr latinLnBrk="1"/>
          <a:endParaRPr lang="ko-KR" altLang="en-US"/>
        </a:p>
      </dgm:t>
    </dgm:pt>
    <dgm:pt modelId="{C64D6709-9631-45D4-A1BC-0A8FBC64F62C}">
      <dgm:prSet phldrT="[텍스트]" custT="1"/>
      <dgm:spPr>
        <a:solidFill>
          <a:schemeClr val="bg2">
            <a:lumMod val="25000"/>
          </a:schemeClr>
        </a:solidFill>
      </dgm:spPr>
      <dgm:t>
        <a:bodyPr/>
        <a:lstStyle/>
        <a:p>
          <a:pPr latinLnBrk="1"/>
          <a:r>
            <a:rPr lang="ko-KR" alt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인적사항</a:t>
          </a:r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및 </a:t>
          </a:r>
          <a:endParaRPr lang="en-US" altLang="ko-K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연락처</a:t>
          </a:r>
          <a:endParaRPr lang="ko-KR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95AC7F-FF3B-4220-ABA4-255200AA3F71}" type="parTrans" cxnId="{06B05A66-7413-43E7-9552-2BC9653BE66D}">
      <dgm:prSet/>
      <dgm:spPr/>
      <dgm:t>
        <a:bodyPr/>
        <a:lstStyle/>
        <a:p>
          <a:pPr latinLnBrk="1"/>
          <a:endParaRPr lang="ko-KR" altLang="en-US"/>
        </a:p>
      </dgm:t>
    </dgm:pt>
    <dgm:pt modelId="{C1159309-53C2-4BC5-8ED0-899806BCA4CD}" type="sibTrans" cxnId="{06B05A66-7413-43E7-9552-2BC9653BE66D}">
      <dgm:prSet/>
      <dgm:spPr/>
      <dgm:t>
        <a:bodyPr/>
        <a:lstStyle/>
        <a:p>
          <a:pPr latinLnBrk="1"/>
          <a:endParaRPr lang="ko-KR" altLang="en-US"/>
        </a:p>
      </dgm:t>
    </dgm:pt>
    <dgm:pt modelId="{4D4FE0A3-0065-43BF-8D13-9FC55BA8EBFD}">
      <dgm:prSet phldrT="[텍스트]" custT="1"/>
      <dgm:spPr>
        <a:solidFill>
          <a:srgbClr val="002060"/>
        </a:soli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신체사항</a:t>
          </a:r>
          <a:endParaRPr lang="ko-KR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3B9305-14EE-4206-9206-7B0859A97494}" type="parTrans" cxnId="{36C68C3C-9B2D-4F98-A267-41BF17690ECF}">
      <dgm:prSet/>
      <dgm:spPr/>
      <dgm:t>
        <a:bodyPr/>
        <a:lstStyle/>
        <a:p>
          <a:pPr latinLnBrk="1"/>
          <a:endParaRPr lang="ko-KR" altLang="en-US"/>
        </a:p>
      </dgm:t>
    </dgm:pt>
    <dgm:pt modelId="{6F6656BA-7260-4060-B7D6-B15F5142A679}" type="sibTrans" cxnId="{36C68C3C-9B2D-4F98-A267-41BF17690ECF}">
      <dgm:prSet/>
      <dgm:spPr/>
      <dgm:t>
        <a:bodyPr/>
        <a:lstStyle/>
        <a:p>
          <a:pPr latinLnBrk="1"/>
          <a:endParaRPr lang="ko-KR" altLang="en-US"/>
        </a:p>
      </dgm:t>
    </dgm:pt>
    <dgm:pt modelId="{9B00F75D-ED1F-41D0-ADCC-44AA2EF1DAA0}">
      <dgm:prSet phldrT="[텍스트]" custT="1"/>
      <dgm:spPr>
        <a:solidFill>
          <a:srgbClr val="C00000"/>
        </a:soli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병력사항</a:t>
          </a:r>
          <a:endParaRPr lang="en-US" altLang="ko-K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en-US" altLang="ko-KR" sz="1300" b="1" dirty="0" smtClean="0"/>
            <a:t>- ‘</a:t>
          </a:r>
          <a:r>
            <a:rPr lang="ko-KR" altLang="en-US" sz="1300" b="1" dirty="0" err="1" smtClean="0"/>
            <a:t>군필</a:t>
          </a:r>
          <a:r>
            <a:rPr lang="en-US" altLang="ko-KR" sz="1300" b="1" dirty="0" smtClean="0"/>
            <a:t>’, ‘</a:t>
          </a:r>
          <a:r>
            <a:rPr lang="ko-KR" altLang="en-US" sz="1300" b="1" dirty="0" smtClean="0"/>
            <a:t>면제</a:t>
          </a:r>
          <a:r>
            <a:rPr lang="en-US" altLang="ko-KR" sz="1300" b="1" dirty="0" smtClean="0"/>
            <a:t>’ </a:t>
          </a:r>
          <a:r>
            <a:rPr lang="ko-KR" altLang="en-US" sz="1300" b="1" dirty="0" smtClean="0"/>
            <a:t>라고 정확하게 기재</a:t>
          </a:r>
          <a:r>
            <a:rPr lang="en-US" altLang="ko-KR" sz="1300" b="1" dirty="0" smtClean="0"/>
            <a:t>, </a:t>
          </a:r>
          <a:r>
            <a:rPr lang="ko-KR" altLang="en-US" sz="1300" b="1" dirty="0" err="1" smtClean="0"/>
            <a:t>군필</a:t>
          </a:r>
          <a:r>
            <a:rPr lang="ko-KR" altLang="en-US" sz="1300" b="1" dirty="0" smtClean="0"/>
            <a:t> </a:t>
          </a:r>
          <a:r>
            <a:rPr lang="ko-KR" altLang="en-US" sz="1300" b="1" dirty="0" err="1" smtClean="0"/>
            <a:t>기재시</a:t>
          </a:r>
          <a:r>
            <a:rPr lang="ko-KR" altLang="en-US" sz="1300" b="1" dirty="0" smtClean="0"/>
            <a:t> 육군 </a:t>
          </a:r>
          <a:r>
            <a:rPr lang="en-US" altLang="ko-KR" sz="1300" b="1" dirty="0" smtClean="0"/>
            <a:t>- </a:t>
          </a:r>
          <a:r>
            <a:rPr lang="ko-KR" altLang="en-US" sz="1300" b="1" dirty="0" smtClean="0"/>
            <a:t>공군 </a:t>
          </a:r>
          <a:r>
            <a:rPr lang="en-US" altLang="ko-KR" sz="1300" b="1" dirty="0" smtClean="0"/>
            <a:t>- </a:t>
          </a:r>
          <a:r>
            <a:rPr lang="ko-KR" altLang="en-US" sz="1300" b="1" dirty="0" smtClean="0"/>
            <a:t>해군 </a:t>
          </a:r>
          <a:r>
            <a:rPr lang="en-US" altLang="ko-KR" sz="1300" b="1" dirty="0" smtClean="0"/>
            <a:t>- </a:t>
          </a:r>
          <a:r>
            <a:rPr lang="ko-KR" altLang="en-US" sz="1300" b="1" dirty="0" smtClean="0"/>
            <a:t>전경 </a:t>
          </a:r>
          <a:r>
            <a:rPr lang="en-US" altLang="ko-KR" sz="1300" b="1" dirty="0" smtClean="0"/>
            <a:t>- </a:t>
          </a:r>
          <a:r>
            <a:rPr lang="ko-KR" altLang="en-US" sz="1300" b="1" dirty="0" smtClean="0"/>
            <a:t>의경 가운데 선택 기재</a:t>
          </a:r>
          <a:endParaRPr lang="ko-KR" altLang="en-US" sz="1300" b="1" dirty="0"/>
        </a:p>
      </dgm:t>
    </dgm:pt>
    <dgm:pt modelId="{2A850B34-CFC5-430F-8202-C72DD1A2C58B}" type="parTrans" cxnId="{C365AE3D-FF97-4BAD-897E-EAC3D04B7889}">
      <dgm:prSet/>
      <dgm:spPr/>
      <dgm:t>
        <a:bodyPr/>
        <a:lstStyle/>
        <a:p>
          <a:pPr latinLnBrk="1"/>
          <a:endParaRPr lang="ko-KR" altLang="en-US"/>
        </a:p>
      </dgm:t>
    </dgm:pt>
    <dgm:pt modelId="{8C87E9A7-FBA2-4DD7-8FF1-F40F1E2A902F}" type="sibTrans" cxnId="{C365AE3D-FF97-4BAD-897E-EAC3D04B7889}">
      <dgm:prSet/>
      <dgm:spPr/>
      <dgm:t>
        <a:bodyPr/>
        <a:lstStyle/>
        <a:p>
          <a:pPr latinLnBrk="1"/>
          <a:endParaRPr lang="ko-KR" altLang="en-US"/>
        </a:p>
      </dgm:t>
    </dgm:pt>
    <dgm:pt modelId="{3DA75C0F-6C2C-4B89-BD9B-93ADBC7C226E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가족사항</a:t>
          </a:r>
          <a:endParaRPr lang="ko-KR" alt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B3F61D-CB28-4B9B-B239-77BA2C6EED03}" type="parTrans" cxnId="{1B09F00A-92BE-4448-A4AE-7C5B0FF99876}">
      <dgm:prSet/>
      <dgm:spPr/>
      <dgm:t>
        <a:bodyPr/>
        <a:lstStyle/>
        <a:p>
          <a:pPr latinLnBrk="1"/>
          <a:endParaRPr lang="ko-KR" altLang="en-US"/>
        </a:p>
      </dgm:t>
    </dgm:pt>
    <dgm:pt modelId="{958DC569-AB63-42E3-9432-3B92AFBC750B}" type="sibTrans" cxnId="{1B09F00A-92BE-4448-A4AE-7C5B0FF99876}">
      <dgm:prSet/>
      <dgm:spPr/>
      <dgm:t>
        <a:bodyPr/>
        <a:lstStyle/>
        <a:p>
          <a:pPr latinLnBrk="1"/>
          <a:endParaRPr lang="ko-KR" altLang="en-US"/>
        </a:p>
      </dgm:t>
    </dgm:pt>
    <dgm:pt modelId="{5514570B-873D-44AF-80DA-38640CF5267D}">
      <dgm:prSet custT="1"/>
      <dgm:spPr>
        <a:solidFill>
          <a:srgbClr val="CB4186"/>
        </a:solidFill>
      </dgm:spPr>
      <dgm:t>
        <a:bodyPr/>
        <a:lstStyle/>
        <a:p>
          <a:pPr latinLnBrk="1"/>
          <a:r>
            <a:rPr lang="ko-KR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경험사항</a:t>
          </a:r>
          <a:endParaRPr lang="en-US" altLang="ko-KR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atinLnBrk="1"/>
          <a:r>
            <a:rPr lang="en-US" altLang="ko-KR" sz="1300" b="1" dirty="0" smtClean="0"/>
            <a:t>- </a:t>
          </a:r>
          <a:r>
            <a:rPr lang="ko-KR" altLang="en-US" sz="1300" b="1" dirty="0" smtClean="0"/>
            <a:t>연수 국가와 연수내용</a:t>
          </a:r>
          <a:r>
            <a:rPr lang="en-US" altLang="ko-KR" sz="1300" b="1" dirty="0" smtClean="0"/>
            <a:t>, </a:t>
          </a:r>
          <a:r>
            <a:rPr lang="ko-KR" altLang="en-US" sz="1300" b="1" dirty="0" smtClean="0"/>
            <a:t>기간 등</a:t>
          </a:r>
          <a:endParaRPr lang="ko-KR" altLang="en-US" sz="1300" b="1" dirty="0"/>
        </a:p>
      </dgm:t>
    </dgm:pt>
    <dgm:pt modelId="{F00D69D8-BA63-47C1-B9C7-A7B715A18561}" type="parTrans" cxnId="{CDE31377-56F9-4A57-A2CD-104108491088}">
      <dgm:prSet/>
      <dgm:spPr/>
      <dgm:t>
        <a:bodyPr/>
        <a:lstStyle/>
        <a:p>
          <a:pPr latinLnBrk="1"/>
          <a:endParaRPr lang="ko-KR" altLang="en-US"/>
        </a:p>
      </dgm:t>
    </dgm:pt>
    <dgm:pt modelId="{67618A71-AD15-4E1B-814E-0A285CB52415}" type="sibTrans" cxnId="{CDE31377-56F9-4A57-A2CD-104108491088}">
      <dgm:prSet/>
      <dgm:spPr/>
      <dgm:t>
        <a:bodyPr/>
        <a:lstStyle/>
        <a:p>
          <a:pPr latinLnBrk="1"/>
          <a:endParaRPr lang="ko-KR" altLang="en-US"/>
        </a:p>
      </dgm:t>
    </dgm:pt>
    <dgm:pt modelId="{E3D0DDD7-6861-472E-AD0D-50D92F77D7A6}" type="pres">
      <dgm:prSet presAssocID="{A41064B5-6866-43A8-BB13-4F5FF247594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4F4CC3-B0A3-4714-B2C6-C0D75658E2BD}" type="pres">
      <dgm:prSet presAssocID="{6A355D88-D31B-4A12-8362-060F7FDD5C33}" presName="vertOne" presStyleCnt="0"/>
      <dgm:spPr/>
    </dgm:pt>
    <dgm:pt modelId="{AE6D9670-1765-4EA0-9259-C028B1B83311}" type="pres">
      <dgm:prSet presAssocID="{6A355D88-D31B-4A12-8362-060F7FDD5C3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9D7668-0278-4B50-A192-BEA9EEFD0CF9}" type="pres">
      <dgm:prSet presAssocID="{6A355D88-D31B-4A12-8362-060F7FDD5C33}" presName="parTransOne" presStyleCnt="0"/>
      <dgm:spPr/>
    </dgm:pt>
    <dgm:pt modelId="{59F9DE4D-4ACA-4AD5-8AB7-21568E53C6E7}" type="pres">
      <dgm:prSet presAssocID="{6A355D88-D31B-4A12-8362-060F7FDD5C33}" presName="horzOne" presStyleCnt="0"/>
      <dgm:spPr/>
    </dgm:pt>
    <dgm:pt modelId="{3062E489-EF87-40BF-8D37-B07A3671738F}" type="pres">
      <dgm:prSet presAssocID="{2FF55432-EA63-427F-AB8E-76BCFCB1943F}" presName="vertTwo" presStyleCnt="0"/>
      <dgm:spPr/>
    </dgm:pt>
    <dgm:pt modelId="{5D143AD5-CFAF-4D7C-908B-B83C4869E249}" type="pres">
      <dgm:prSet presAssocID="{2FF55432-EA63-427F-AB8E-76BCFCB1943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5ACCD7-330C-46C8-811A-87E266C6D422}" type="pres">
      <dgm:prSet presAssocID="{2FF55432-EA63-427F-AB8E-76BCFCB1943F}" presName="parTransTwo" presStyleCnt="0"/>
      <dgm:spPr/>
    </dgm:pt>
    <dgm:pt modelId="{8AFE31E3-B867-4EAF-8C16-355952D699D9}" type="pres">
      <dgm:prSet presAssocID="{2FF55432-EA63-427F-AB8E-76BCFCB1943F}" presName="horzTwo" presStyleCnt="0"/>
      <dgm:spPr/>
    </dgm:pt>
    <dgm:pt modelId="{EFDF9014-EF5A-4144-8DA0-516686F3E44A}" type="pres">
      <dgm:prSet presAssocID="{C64D6709-9631-45D4-A1BC-0A8FBC64F62C}" presName="vertThree" presStyleCnt="0"/>
      <dgm:spPr/>
    </dgm:pt>
    <dgm:pt modelId="{CE8B7A57-8CCE-44ED-8765-DDE57266EC05}" type="pres">
      <dgm:prSet presAssocID="{C64D6709-9631-45D4-A1BC-0A8FBC64F62C}" presName="txThree" presStyleLbl="node3" presStyleIdx="0" presStyleCnt="4" custScaleX="10646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A2645C-5BFF-4431-80CA-2FF7ADCD1212}" type="pres">
      <dgm:prSet presAssocID="{C64D6709-9631-45D4-A1BC-0A8FBC64F62C}" presName="horzThree" presStyleCnt="0"/>
      <dgm:spPr/>
    </dgm:pt>
    <dgm:pt modelId="{6336F6A2-D248-4DEF-9F4E-411B11F4CAD6}" type="pres">
      <dgm:prSet presAssocID="{C1159309-53C2-4BC5-8ED0-899806BCA4CD}" presName="sibSpaceThree" presStyleCnt="0"/>
      <dgm:spPr/>
    </dgm:pt>
    <dgm:pt modelId="{5C4AD03A-3ECC-4D23-8810-DA7C03B9E097}" type="pres">
      <dgm:prSet presAssocID="{4D4FE0A3-0065-43BF-8D13-9FC55BA8EBFD}" presName="vertThree" presStyleCnt="0"/>
      <dgm:spPr/>
    </dgm:pt>
    <dgm:pt modelId="{F55D3806-A38A-4581-80F4-6A92DDBC3CE8}" type="pres">
      <dgm:prSet presAssocID="{4D4FE0A3-0065-43BF-8D13-9FC55BA8EBF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E90322-86E2-45E0-87D7-E02DC1EB23EE}" type="pres">
      <dgm:prSet presAssocID="{4D4FE0A3-0065-43BF-8D13-9FC55BA8EBFD}" presName="horzThree" presStyleCnt="0"/>
      <dgm:spPr/>
    </dgm:pt>
    <dgm:pt modelId="{46EDB5D6-4CCB-479F-800E-6E410D4B0181}" type="pres">
      <dgm:prSet presAssocID="{20A7C1E8-14D2-46EA-B832-4E486D5E34DE}" presName="sibSpaceTwo" presStyleCnt="0"/>
      <dgm:spPr/>
    </dgm:pt>
    <dgm:pt modelId="{0E5CC552-79E9-4EC0-8B56-F30FBEB3D134}" type="pres">
      <dgm:prSet presAssocID="{9B00F75D-ED1F-41D0-ADCC-44AA2EF1DAA0}" presName="vertTwo" presStyleCnt="0"/>
      <dgm:spPr/>
    </dgm:pt>
    <dgm:pt modelId="{FFD5B24A-DFBF-40DC-B575-FACA621CC589}" type="pres">
      <dgm:prSet presAssocID="{9B00F75D-ED1F-41D0-ADCC-44AA2EF1DAA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3E7D13-9391-40F4-B8D6-C876BDB3F4D9}" type="pres">
      <dgm:prSet presAssocID="{9B00F75D-ED1F-41D0-ADCC-44AA2EF1DAA0}" presName="parTransTwo" presStyleCnt="0"/>
      <dgm:spPr/>
    </dgm:pt>
    <dgm:pt modelId="{4539D927-AC81-492F-B2AA-5C4F19D625E1}" type="pres">
      <dgm:prSet presAssocID="{9B00F75D-ED1F-41D0-ADCC-44AA2EF1DAA0}" presName="horzTwo" presStyleCnt="0"/>
      <dgm:spPr/>
    </dgm:pt>
    <dgm:pt modelId="{130CDDE0-3E6F-46BB-8B8B-7B4AC8EACEB8}" type="pres">
      <dgm:prSet presAssocID="{3DA75C0F-6C2C-4B89-BD9B-93ADBC7C226E}" presName="vertThree" presStyleCnt="0"/>
      <dgm:spPr/>
    </dgm:pt>
    <dgm:pt modelId="{1A4E5577-FB6E-4048-AE00-1DF9C90DCC77}" type="pres">
      <dgm:prSet presAssocID="{3DA75C0F-6C2C-4B89-BD9B-93ADBC7C226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06408D-F88B-456D-BB5D-DA9F13BFD008}" type="pres">
      <dgm:prSet presAssocID="{3DA75C0F-6C2C-4B89-BD9B-93ADBC7C226E}" presName="horzThree" presStyleCnt="0"/>
      <dgm:spPr/>
    </dgm:pt>
    <dgm:pt modelId="{451E134A-9329-4C1E-91A0-C40A659671E1}" type="pres">
      <dgm:prSet presAssocID="{958DC569-AB63-42E3-9432-3B92AFBC750B}" presName="sibSpaceThree" presStyleCnt="0"/>
      <dgm:spPr/>
    </dgm:pt>
    <dgm:pt modelId="{55764A3A-A8A5-40D6-90CE-152405A8044E}" type="pres">
      <dgm:prSet presAssocID="{5514570B-873D-44AF-80DA-38640CF5267D}" presName="vertThree" presStyleCnt="0"/>
      <dgm:spPr/>
    </dgm:pt>
    <dgm:pt modelId="{B830276A-788E-451E-B4C2-04AE7D98DC92}" type="pres">
      <dgm:prSet presAssocID="{5514570B-873D-44AF-80DA-38640CF5267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37AF60-E840-45AB-B41C-5F25EA0CC83F}" type="pres">
      <dgm:prSet presAssocID="{5514570B-873D-44AF-80DA-38640CF5267D}" presName="horzThree" presStyleCnt="0"/>
      <dgm:spPr/>
    </dgm:pt>
  </dgm:ptLst>
  <dgm:cxnLst>
    <dgm:cxn modelId="{06B05A66-7413-43E7-9552-2BC9653BE66D}" srcId="{2FF55432-EA63-427F-AB8E-76BCFCB1943F}" destId="{C64D6709-9631-45D4-A1BC-0A8FBC64F62C}" srcOrd="0" destOrd="0" parTransId="{7695AC7F-FF3B-4220-ABA4-255200AA3F71}" sibTransId="{C1159309-53C2-4BC5-8ED0-899806BCA4CD}"/>
    <dgm:cxn modelId="{527946C3-0040-46FB-B3A0-79876D9EE55E}" srcId="{A41064B5-6866-43A8-BB13-4F5FF2475949}" destId="{6A355D88-D31B-4A12-8362-060F7FDD5C33}" srcOrd="0" destOrd="0" parTransId="{7C51A08A-398C-43D1-85AE-5F648E80BE42}" sibTransId="{72687C06-E4CA-485D-BC18-B884B9DCF90D}"/>
    <dgm:cxn modelId="{CDE31377-56F9-4A57-A2CD-104108491088}" srcId="{9B00F75D-ED1F-41D0-ADCC-44AA2EF1DAA0}" destId="{5514570B-873D-44AF-80DA-38640CF5267D}" srcOrd="1" destOrd="0" parTransId="{F00D69D8-BA63-47C1-B9C7-A7B715A18561}" sibTransId="{67618A71-AD15-4E1B-814E-0A285CB52415}"/>
    <dgm:cxn modelId="{F79349F7-8F7E-460C-88A1-E3DAB78069EC}" type="presOf" srcId="{A41064B5-6866-43A8-BB13-4F5FF2475949}" destId="{E3D0DDD7-6861-472E-AD0D-50D92F77D7A6}" srcOrd="0" destOrd="0" presId="urn:microsoft.com/office/officeart/2005/8/layout/hierarchy4"/>
    <dgm:cxn modelId="{F6799A24-1419-4FBC-812F-C9A0E9342B24}" type="presOf" srcId="{6A355D88-D31B-4A12-8362-060F7FDD5C33}" destId="{AE6D9670-1765-4EA0-9259-C028B1B83311}" srcOrd="0" destOrd="0" presId="urn:microsoft.com/office/officeart/2005/8/layout/hierarchy4"/>
    <dgm:cxn modelId="{472F9C23-75A8-414B-97D1-27DEE1E0DBE0}" type="presOf" srcId="{9B00F75D-ED1F-41D0-ADCC-44AA2EF1DAA0}" destId="{FFD5B24A-DFBF-40DC-B575-FACA621CC589}" srcOrd="0" destOrd="0" presId="urn:microsoft.com/office/officeart/2005/8/layout/hierarchy4"/>
    <dgm:cxn modelId="{02166D3B-E118-4D51-8A7B-D3AE9F78F88D}" type="presOf" srcId="{4D4FE0A3-0065-43BF-8D13-9FC55BA8EBFD}" destId="{F55D3806-A38A-4581-80F4-6A92DDBC3CE8}" srcOrd="0" destOrd="0" presId="urn:microsoft.com/office/officeart/2005/8/layout/hierarchy4"/>
    <dgm:cxn modelId="{C365AE3D-FF97-4BAD-897E-EAC3D04B7889}" srcId="{6A355D88-D31B-4A12-8362-060F7FDD5C33}" destId="{9B00F75D-ED1F-41D0-ADCC-44AA2EF1DAA0}" srcOrd="1" destOrd="0" parTransId="{2A850B34-CFC5-430F-8202-C72DD1A2C58B}" sibTransId="{8C87E9A7-FBA2-4DD7-8FF1-F40F1E2A902F}"/>
    <dgm:cxn modelId="{7B5D835D-2391-4373-975E-5580616F95DB}" type="presOf" srcId="{C64D6709-9631-45D4-A1BC-0A8FBC64F62C}" destId="{CE8B7A57-8CCE-44ED-8765-DDE57266EC05}" srcOrd="0" destOrd="0" presId="urn:microsoft.com/office/officeart/2005/8/layout/hierarchy4"/>
    <dgm:cxn modelId="{F91E0CC3-3479-4D88-A12B-B87B92ACFAE7}" type="presOf" srcId="{5514570B-873D-44AF-80DA-38640CF5267D}" destId="{B830276A-788E-451E-B4C2-04AE7D98DC92}" srcOrd="0" destOrd="0" presId="urn:microsoft.com/office/officeart/2005/8/layout/hierarchy4"/>
    <dgm:cxn modelId="{094844B2-5DFA-44D8-94C6-B1B3D697BE60}" type="presOf" srcId="{3DA75C0F-6C2C-4B89-BD9B-93ADBC7C226E}" destId="{1A4E5577-FB6E-4048-AE00-1DF9C90DCC77}" srcOrd="0" destOrd="0" presId="urn:microsoft.com/office/officeart/2005/8/layout/hierarchy4"/>
    <dgm:cxn modelId="{1B09F00A-92BE-4448-A4AE-7C5B0FF99876}" srcId="{9B00F75D-ED1F-41D0-ADCC-44AA2EF1DAA0}" destId="{3DA75C0F-6C2C-4B89-BD9B-93ADBC7C226E}" srcOrd="0" destOrd="0" parTransId="{6CB3F61D-CB28-4B9B-B239-77BA2C6EED03}" sibTransId="{958DC569-AB63-42E3-9432-3B92AFBC750B}"/>
    <dgm:cxn modelId="{06ABF0C5-EFE2-45F4-8FE5-B1B793B88049}" srcId="{6A355D88-D31B-4A12-8362-060F7FDD5C33}" destId="{2FF55432-EA63-427F-AB8E-76BCFCB1943F}" srcOrd="0" destOrd="0" parTransId="{0A6CA7A2-0C76-4A76-9B54-3AD3EAEB53B3}" sibTransId="{20A7C1E8-14D2-46EA-B832-4E486D5E34DE}"/>
    <dgm:cxn modelId="{CC46D4C9-B81F-4017-838D-E86ACB5C3715}" type="presOf" srcId="{2FF55432-EA63-427F-AB8E-76BCFCB1943F}" destId="{5D143AD5-CFAF-4D7C-908B-B83C4869E249}" srcOrd="0" destOrd="0" presId="urn:microsoft.com/office/officeart/2005/8/layout/hierarchy4"/>
    <dgm:cxn modelId="{36C68C3C-9B2D-4F98-A267-41BF17690ECF}" srcId="{2FF55432-EA63-427F-AB8E-76BCFCB1943F}" destId="{4D4FE0A3-0065-43BF-8D13-9FC55BA8EBFD}" srcOrd="1" destOrd="0" parTransId="{0F3B9305-14EE-4206-9206-7B0859A97494}" sibTransId="{6F6656BA-7260-4060-B7D6-B15F5142A679}"/>
    <dgm:cxn modelId="{21A90DB6-D267-4C0D-BE05-7EF4DFFF02F0}" type="presParOf" srcId="{E3D0DDD7-6861-472E-AD0D-50D92F77D7A6}" destId="{DE4F4CC3-B0A3-4714-B2C6-C0D75658E2BD}" srcOrd="0" destOrd="0" presId="urn:microsoft.com/office/officeart/2005/8/layout/hierarchy4"/>
    <dgm:cxn modelId="{F8FA9E91-6C0E-4920-B4B2-C507FAB3F80E}" type="presParOf" srcId="{DE4F4CC3-B0A3-4714-B2C6-C0D75658E2BD}" destId="{AE6D9670-1765-4EA0-9259-C028B1B83311}" srcOrd="0" destOrd="0" presId="urn:microsoft.com/office/officeart/2005/8/layout/hierarchy4"/>
    <dgm:cxn modelId="{0C674159-BED2-466B-8674-DE78C95D1185}" type="presParOf" srcId="{DE4F4CC3-B0A3-4714-B2C6-C0D75658E2BD}" destId="{D89D7668-0278-4B50-A192-BEA9EEFD0CF9}" srcOrd="1" destOrd="0" presId="urn:microsoft.com/office/officeart/2005/8/layout/hierarchy4"/>
    <dgm:cxn modelId="{8FCD0CF2-1E1B-44C2-94F7-8DE5F2605505}" type="presParOf" srcId="{DE4F4CC3-B0A3-4714-B2C6-C0D75658E2BD}" destId="{59F9DE4D-4ACA-4AD5-8AB7-21568E53C6E7}" srcOrd="2" destOrd="0" presId="urn:microsoft.com/office/officeart/2005/8/layout/hierarchy4"/>
    <dgm:cxn modelId="{F89BB033-DFFD-4536-B3CB-142A8E3C7177}" type="presParOf" srcId="{59F9DE4D-4ACA-4AD5-8AB7-21568E53C6E7}" destId="{3062E489-EF87-40BF-8D37-B07A3671738F}" srcOrd="0" destOrd="0" presId="urn:microsoft.com/office/officeart/2005/8/layout/hierarchy4"/>
    <dgm:cxn modelId="{A52443CD-D37D-4DD0-B24A-98ED2E8465F9}" type="presParOf" srcId="{3062E489-EF87-40BF-8D37-B07A3671738F}" destId="{5D143AD5-CFAF-4D7C-908B-B83C4869E249}" srcOrd="0" destOrd="0" presId="urn:microsoft.com/office/officeart/2005/8/layout/hierarchy4"/>
    <dgm:cxn modelId="{77CCBBF7-54F2-4770-8A6E-2C95225E2280}" type="presParOf" srcId="{3062E489-EF87-40BF-8D37-B07A3671738F}" destId="{C25ACCD7-330C-46C8-811A-87E266C6D422}" srcOrd="1" destOrd="0" presId="urn:microsoft.com/office/officeart/2005/8/layout/hierarchy4"/>
    <dgm:cxn modelId="{6EC0DE0F-6380-4DE7-9352-A224F345FD2E}" type="presParOf" srcId="{3062E489-EF87-40BF-8D37-B07A3671738F}" destId="{8AFE31E3-B867-4EAF-8C16-355952D699D9}" srcOrd="2" destOrd="0" presId="urn:microsoft.com/office/officeart/2005/8/layout/hierarchy4"/>
    <dgm:cxn modelId="{E6E8DEDB-B28C-41FB-88A3-6356A0E7103C}" type="presParOf" srcId="{8AFE31E3-B867-4EAF-8C16-355952D699D9}" destId="{EFDF9014-EF5A-4144-8DA0-516686F3E44A}" srcOrd="0" destOrd="0" presId="urn:microsoft.com/office/officeart/2005/8/layout/hierarchy4"/>
    <dgm:cxn modelId="{BE8380BB-B09D-4F13-8359-BFF2BA22F026}" type="presParOf" srcId="{EFDF9014-EF5A-4144-8DA0-516686F3E44A}" destId="{CE8B7A57-8CCE-44ED-8765-DDE57266EC05}" srcOrd="0" destOrd="0" presId="urn:microsoft.com/office/officeart/2005/8/layout/hierarchy4"/>
    <dgm:cxn modelId="{5C607B3E-F3FE-4A43-8BD2-4789028722A5}" type="presParOf" srcId="{EFDF9014-EF5A-4144-8DA0-516686F3E44A}" destId="{7CA2645C-5BFF-4431-80CA-2FF7ADCD1212}" srcOrd="1" destOrd="0" presId="urn:microsoft.com/office/officeart/2005/8/layout/hierarchy4"/>
    <dgm:cxn modelId="{ABFDF19A-215D-4649-A860-85984EB4F1BF}" type="presParOf" srcId="{8AFE31E3-B867-4EAF-8C16-355952D699D9}" destId="{6336F6A2-D248-4DEF-9F4E-411B11F4CAD6}" srcOrd="1" destOrd="0" presId="urn:microsoft.com/office/officeart/2005/8/layout/hierarchy4"/>
    <dgm:cxn modelId="{EE4C3081-BE12-48EE-B3C6-B2631735A540}" type="presParOf" srcId="{8AFE31E3-B867-4EAF-8C16-355952D699D9}" destId="{5C4AD03A-3ECC-4D23-8810-DA7C03B9E097}" srcOrd="2" destOrd="0" presId="urn:microsoft.com/office/officeart/2005/8/layout/hierarchy4"/>
    <dgm:cxn modelId="{B71D66DF-21CF-4573-BD4F-DA37B4D38397}" type="presParOf" srcId="{5C4AD03A-3ECC-4D23-8810-DA7C03B9E097}" destId="{F55D3806-A38A-4581-80F4-6A92DDBC3CE8}" srcOrd="0" destOrd="0" presId="urn:microsoft.com/office/officeart/2005/8/layout/hierarchy4"/>
    <dgm:cxn modelId="{A0F234D3-506F-4311-9DA3-9728A7792DD2}" type="presParOf" srcId="{5C4AD03A-3ECC-4D23-8810-DA7C03B9E097}" destId="{7AE90322-86E2-45E0-87D7-E02DC1EB23EE}" srcOrd="1" destOrd="0" presId="urn:microsoft.com/office/officeart/2005/8/layout/hierarchy4"/>
    <dgm:cxn modelId="{F22A25AC-0A48-4829-8611-0E8D68DCC6A1}" type="presParOf" srcId="{59F9DE4D-4ACA-4AD5-8AB7-21568E53C6E7}" destId="{46EDB5D6-4CCB-479F-800E-6E410D4B0181}" srcOrd="1" destOrd="0" presId="urn:microsoft.com/office/officeart/2005/8/layout/hierarchy4"/>
    <dgm:cxn modelId="{3C13F086-A769-4154-B757-EB59F77C27D3}" type="presParOf" srcId="{59F9DE4D-4ACA-4AD5-8AB7-21568E53C6E7}" destId="{0E5CC552-79E9-4EC0-8B56-F30FBEB3D134}" srcOrd="2" destOrd="0" presId="urn:microsoft.com/office/officeart/2005/8/layout/hierarchy4"/>
    <dgm:cxn modelId="{191C8AD4-E9B7-4494-A066-E1475833A57E}" type="presParOf" srcId="{0E5CC552-79E9-4EC0-8B56-F30FBEB3D134}" destId="{FFD5B24A-DFBF-40DC-B575-FACA621CC589}" srcOrd="0" destOrd="0" presId="urn:microsoft.com/office/officeart/2005/8/layout/hierarchy4"/>
    <dgm:cxn modelId="{A49D624A-C8A7-4CC8-9C31-74C67CB45F15}" type="presParOf" srcId="{0E5CC552-79E9-4EC0-8B56-F30FBEB3D134}" destId="{D63E7D13-9391-40F4-B8D6-C876BDB3F4D9}" srcOrd="1" destOrd="0" presId="urn:microsoft.com/office/officeart/2005/8/layout/hierarchy4"/>
    <dgm:cxn modelId="{1824975C-B567-41A3-9D36-13E0BC54F2D7}" type="presParOf" srcId="{0E5CC552-79E9-4EC0-8B56-F30FBEB3D134}" destId="{4539D927-AC81-492F-B2AA-5C4F19D625E1}" srcOrd="2" destOrd="0" presId="urn:microsoft.com/office/officeart/2005/8/layout/hierarchy4"/>
    <dgm:cxn modelId="{FBA9E539-9256-4FE7-BD34-4E8CDD6FF019}" type="presParOf" srcId="{4539D927-AC81-492F-B2AA-5C4F19D625E1}" destId="{130CDDE0-3E6F-46BB-8B8B-7B4AC8EACEB8}" srcOrd="0" destOrd="0" presId="urn:microsoft.com/office/officeart/2005/8/layout/hierarchy4"/>
    <dgm:cxn modelId="{3EEA2492-11EC-4F35-8C77-441F7E0E931D}" type="presParOf" srcId="{130CDDE0-3E6F-46BB-8B8B-7B4AC8EACEB8}" destId="{1A4E5577-FB6E-4048-AE00-1DF9C90DCC77}" srcOrd="0" destOrd="0" presId="urn:microsoft.com/office/officeart/2005/8/layout/hierarchy4"/>
    <dgm:cxn modelId="{9FF8C6B7-F2B4-4173-80B5-D1A4509B0191}" type="presParOf" srcId="{130CDDE0-3E6F-46BB-8B8B-7B4AC8EACEB8}" destId="{A406408D-F88B-456D-BB5D-DA9F13BFD008}" srcOrd="1" destOrd="0" presId="urn:microsoft.com/office/officeart/2005/8/layout/hierarchy4"/>
    <dgm:cxn modelId="{0B2F7B6E-6CFF-41C3-8278-29FACBF5C25D}" type="presParOf" srcId="{4539D927-AC81-492F-B2AA-5C4F19D625E1}" destId="{451E134A-9329-4C1E-91A0-C40A659671E1}" srcOrd="1" destOrd="0" presId="urn:microsoft.com/office/officeart/2005/8/layout/hierarchy4"/>
    <dgm:cxn modelId="{039798DE-0892-4C74-9119-733B8F8CA09B}" type="presParOf" srcId="{4539D927-AC81-492F-B2AA-5C4F19D625E1}" destId="{55764A3A-A8A5-40D6-90CE-152405A8044E}" srcOrd="2" destOrd="0" presId="urn:microsoft.com/office/officeart/2005/8/layout/hierarchy4"/>
    <dgm:cxn modelId="{895AB7E8-989E-4884-BC14-3CF6F8093CBF}" type="presParOf" srcId="{55764A3A-A8A5-40D6-90CE-152405A8044E}" destId="{B830276A-788E-451E-B4C2-04AE7D98DC92}" srcOrd="0" destOrd="0" presId="urn:microsoft.com/office/officeart/2005/8/layout/hierarchy4"/>
    <dgm:cxn modelId="{A91F17EE-0442-4EC4-AA8F-504FCB6ADCB7}" type="presParOf" srcId="{55764A3A-A8A5-40D6-90CE-152405A8044E}" destId="{9937AF60-E840-45AB-B41C-5F25EA0CC8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과장됨 없이 솔직하게 작성</a:t>
          </a:r>
          <a:r>
            <a:rPr lang="en-US" altLang="ko-KR" sz="1800" b="1" dirty="0" smtClean="0"/>
            <a:t>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최대한 과장됨 없이 솔직하게 작성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Y="10551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103456" custLinFactNeighborY="43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B89BD3E-CC5B-4FBE-9E28-D99BAA45A75A}" type="presOf" srcId="{075727B3-A472-40BE-A300-9743445EC37D}" destId="{013C5C4D-186B-4B1B-8D4A-709AB0DB1739}" srcOrd="1" destOrd="0" presId="urn:microsoft.com/office/officeart/2005/8/layout/list1"/>
    <dgm:cxn modelId="{97542BD6-D132-41A6-92E2-5A30D859BB2F}" type="presOf" srcId="{075727B3-A472-40BE-A300-9743445EC37D}" destId="{C9BAF34E-46C4-4D13-88BD-6A76E657359A}" srcOrd="0" destOrd="0" presId="urn:microsoft.com/office/officeart/2005/8/layout/list1"/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68BE7E3B-E9D1-4039-9499-886A96A662D1}" type="presOf" srcId="{13B4F18E-580E-4A47-ADF3-7B80596E4149}" destId="{FA9CDF0C-A986-4314-86AA-CD8F6562F45C}" srcOrd="0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4DE1C3CC-0C2A-43AF-A00B-4C2A280F3288}" type="presOf" srcId="{EA223CCF-649D-4764-A93F-624AB0BEC62A}" destId="{50077902-7109-47F4-9D38-2D0625383FFD}" srcOrd="0" destOrd="0" presId="urn:microsoft.com/office/officeart/2005/8/layout/list1"/>
    <dgm:cxn modelId="{0550C85D-322F-41B8-A267-40FACD6636D6}" type="presParOf" srcId="{50077902-7109-47F4-9D38-2D0625383FFD}" destId="{7D771426-9AB9-440A-86C5-5EF35C43893D}" srcOrd="0" destOrd="0" presId="urn:microsoft.com/office/officeart/2005/8/layout/list1"/>
    <dgm:cxn modelId="{305DEB2C-2315-46C9-A068-F244335266DC}" type="presParOf" srcId="{7D771426-9AB9-440A-86C5-5EF35C43893D}" destId="{C9BAF34E-46C4-4D13-88BD-6A76E657359A}" srcOrd="0" destOrd="0" presId="urn:microsoft.com/office/officeart/2005/8/layout/list1"/>
    <dgm:cxn modelId="{DF911A18-084B-4563-A270-2DE7BB690B70}" type="presParOf" srcId="{7D771426-9AB9-440A-86C5-5EF35C43893D}" destId="{013C5C4D-186B-4B1B-8D4A-709AB0DB1739}" srcOrd="1" destOrd="0" presId="urn:microsoft.com/office/officeart/2005/8/layout/list1"/>
    <dgm:cxn modelId="{42C35EF6-430D-47AB-A0ED-9CE3BE68CD9A}" type="presParOf" srcId="{50077902-7109-47F4-9D38-2D0625383FFD}" destId="{542D8F8E-93C2-4779-A1C3-1B3038F7EE64}" srcOrd="1" destOrd="0" presId="urn:microsoft.com/office/officeart/2005/8/layout/list1"/>
    <dgm:cxn modelId="{CCC1B859-FACF-4A2B-8940-D74A6E84ADCA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당신에 관한 정보와 지원 분야를 연결시켜 기술</a:t>
          </a:r>
          <a:r>
            <a:rPr lang="en-US" altLang="ko-KR" sz="1800" b="1" dirty="0" smtClean="0"/>
            <a:t>!!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연결 고리를 만들어 서술하면 효과적인 자기 홍보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Y="10551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103456" custLinFactNeighborY="43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34DB76D4-F698-4642-83C7-F03DBF82C8EF}" type="presOf" srcId="{075727B3-A472-40BE-A300-9743445EC37D}" destId="{013C5C4D-186B-4B1B-8D4A-709AB0DB1739}" srcOrd="1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2E33C783-53EE-4B50-8197-9F88A447ABAC}" type="presOf" srcId="{075727B3-A472-40BE-A300-9743445EC37D}" destId="{C9BAF34E-46C4-4D13-88BD-6A76E657359A}" srcOrd="0" destOrd="0" presId="urn:microsoft.com/office/officeart/2005/8/layout/list1"/>
    <dgm:cxn modelId="{E145C417-D78E-4202-A571-0AF3F3629814}" type="presOf" srcId="{EA223CCF-649D-4764-A93F-624AB0BEC62A}" destId="{50077902-7109-47F4-9D38-2D0625383FFD}" srcOrd="0" destOrd="0" presId="urn:microsoft.com/office/officeart/2005/8/layout/list1"/>
    <dgm:cxn modelId="{7C754C7D-A665-4B54-BCDD-16F62A8550C7}" type="presOf" srcId="{13B4F18E-580E-4A47-ADF3-7B80596E4149}" destId="{FA9CDF0C-A986-4314-86AA-CD8F6562F45C}" srcOrd="0" destOrd="0" presId="urn:microsoft.com/office/officeart/2005/8/layout/list1"/>
    <dgm:cxn modelId="{40AD2067-2F26-4F37-B0C8-E0107F4ECFB9}" type="presParOf" srcId="{50077902-7109-47F4-9D38-2D0625383FFD}" destId="{7D771426-9AB9-440A-86C5-5EF35C43893D}" srcOrd="0" destOrd="0" presId="urn:microsoft.com/office/officeart/2005/8/layout/list1"/>
    <dgm:cxn modelId="{009AEEF5-5A93-463A-96EB-00643472DF3F}" type="presParOf" srcId="{7D771426-9AB9-440A-86C5-5EF35C43893D}" destId="{C9BAF34E-46C4-4D13-88BD-6A76E657359A}" srcOrd="0" destOrd="0" presId="urn:microsoft.com/office/officeart/2005/8/layout/list1"/>
    <dgm:cxn modelId="{DD6D5B07-AA1D-4E1D-A5A3-E98E54F68380}" type="presParOf" srcId="{7D771426-9AB9-440A-86C5-5EF35C43893D}" destId="{013C5C4D-186B-4B1B-8D4A-709AB0DB1739}" srcOrd="1" destOrd="0" presId="urn:microsoft.com/office/officeart/2005/8/layout/list1"/>
    <dgm:cxn modelId="{6BE520C5-567A-43C7-A136-A5B33A67E58D}" type="presParOf" srcId="{50077902-7109-47F4-9D38-2D0625383FFD}" destId="{542D8F8E-93C2-4779-A1C3-1B3038F7EE64}" srcOrd="1" destOrd="0" presId="urn:microsoft.com/office/officeart/2005/8/layout/list1"/>
    <dgm:cxn modelId="{7643D27D-6FF9-487D-8E75-7B7C58B6877D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간단명료하되 포인트를 맞춰 구체적으로 기술</a:t>
          </a:r>
          <a:r>
            <a:rPr lang="en-US" altLang="ko-KR" sz="1800" b="1" dirty="0" smtClean="0"/>
            <a:t>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23F0DE9-230F-44E5-9A60-00B496A4B5B1}">
      <dgm:prSet/>
      <dgm:spPr/>
      <dgm:t>
        <a:bodyPr/>
        <a:lstStyle/>
        <a:p>
          <a:pPr latinLnBrk="1"/>
          <a:endParaRPr lang="ko-KR" altLang="en-US" sz="1100"/>
        </a:p>
      </dgm:t>
    </dgm:pt>
    <dgm:pt modelId="{CF9E7B82-2FD2-495B-B2F9-E43486D9A9B6}" type="parTrans" cxnId="{98A91F16-B1DE-4F87-905C-B4B1647D6864}">
      <dgm:prSet/>
      <dgm:spPr/>
      <dgm:t>
        <a:bodyPr/>
        <a:lstStyle/>
        <a:p>
          <a:pPr latinLnBrk="1"/>
          <a:endParaRPr lang="ko-KR" altLang="en-US"/>
        </a:p>
      </dgm:t>
    </dgm:pt>
    <dgm:pt modelId="{11076918-5867-423A-83AD-5E4231BFD362}" type="sibTrans" cxnId="{98A91F16-B1DE-4F87-905C-B4B1647D6864}">
      <dgm:prSet/>
      <dgm:spPr/>
      <dgm:t>
        <a:bodyPr/>
        <a:lstStyle/>
        <a:p>
          <a:pPr latinLnBrk="1"/>
          <a:endParaRPr lang="ko-KR" altLang="en-US"/>
        </a:p>
      </dgm:t>
    </dgm:pt>
    <dgm:pt modelId="{E0C40F3E-3644-431D-A618-BC3868C48BB4}">
      <dgm:prSet custT="1"/>
      <dgm:spPr/>
      <dgm:t>
        <a:bodyPr/>
        <a:lstStyle/>
        <a:p>
          <a:pPr latinLnBrk="1"/>
          <a:r>
            <a:rPr lang="ko-KR" altLang="en-US" sz="1600" smtClean="0"/>
            <a:t>자신의 어떤 점이 장점으로 작용할 수 있는지와 지원한 이유가 무엇인지를 정확하게 파악하고 이를 표현</a:t>
          </a:r>
          <a:endParaRPr lang="ko-KR" altLang="en-US" sz="1600"/>
        </a:p>
      </dgm:t>
    </dgm:pt>
    <dgm:pt modelId="{89B8ED83-8175-434E-A73A-C75446EF6803}" type="parTrans" cxnId="{0A99AE76-D875-40EB-A89B-7124280B74B7}">
      <dgm:prSet/>
      <dgm:spPr/>
      <dgm:t>
        <a:bodyPr/>
        <a:lstStyle/>
        <a:p>
          <a:pPr latinLnBrk="1"/>
          <a:endParaRPr lang="ko-KR" altLang="en-US"/>
        </a:p>
      </dgm:t>
    </dgm:pt>
    <dgm:pt modelId="{2159DD37-5D5C-4989-8D89-5D18387FDC85}" type="sibTrans" cxnId="{0A99AE76-D875-40EB-A89B-7124280B74B7}">
      <dgm:prSet/>
      <dgm:spPr/>
      <dgm:t>
        <a:bodyPr/>
        <a:lstStyle/>
        <a:p>
          <a:pPr latinLnBrk="1"/>
          <a:endParaRPr lang="ko-KR" altLang="en-US"/>
        </a:p>
      </dgm:t>
    </dgm:pt>
    <dgm:pt modelId="{C08E1634-A1F2-4EB0-9196-9884DE3732FE}">
      <dgm:prSet/>
      <dgm:spPr/>
      <dgm:t>
        <a:bodyPr/>
        <a:lstStyle/>
        <a:p>
          <a:pPr latinLnBrk="1"/>
          <a:endParaRPr lang="ko-KR" altLang="en-US" sz="1100"/>
        </a:p>
      </dgm:t>
    </dgm:pt>
    <dgm:pt modelId="{6D59F7B1-4E3C-4C19-9FFC-31AC39C41DFB}" type="parTrans" cxnId="{85EF6856-5652-4696-A590-67DB6FE7D171}">
      <dgm:prSet/>
      <dgm:spPr/>
      <dgm:t>
        <a:bodyPr/>
        <a:lstStyle/>
        <a:p>
          <a:pPr latinLnBrk="1"/>
          <a:endParaRPr lang="ko-KR" altLang="en-US"/>
        </a:p>
      </dgm:t>
    </dgm:pt>
    <dgm:pt modelId="{01AFAE07-01BC-4C0F-AB31-49F81C243E0B}" type="sibTrans" cxnId="{85EF6856-5652-4696-A590-67DB6FE7D17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Y="29576" custLinFactNeighborX="3448" custLinFactNeighborY="-1424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41983" custLinFactY="1732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D8E787B1-901F-482D-B04E-EAAF784DC3FE}" type="presOf" srcId="{C08E1634-A1F2-4EB0-9196-9884DE3732FE}" destId="{FA9CDF0C-A986-4314-86AA-CD8F6562F45C}" srcOrd="0" destOrd="1" presId="urn:microsoft.com/office/officeart/2005/8/layout/list1"/>
    <dgm:cxn modelId="{0A99AE76-D875-40EB-A89B-7124280B74B7}" srcId="{075727B3-A472-40BE-A300-9743445EC37D}" destId="{E0C40F3E-3644-431D-A618-BC3868C48BB4}" srcOrd="0" destOrd="0" parTransId="{89B8ED83-8175-434E-A73A-C75446EF6803}" sibTransId="{2159DD37-5D5C-4989-8D89-5D18387FDC85}"/>
    <dgm:cxn modelId="{BC6E8229-F229-471D-96CF-265539C039D1}" type="presOf" srcId="{EA223CCF-649D-4764-A93F-624AB0BEC62A}" destId="{50077902-7109-47F4-9D38-2D0625383FFD}" srcOrd="0" destOrd="0" presId="urn:microsoft.com/office/officeart/2005/8/layout/list1"/>
    <dgm:cxn modelId="{254424F7-441E-4EE7-8039-DB1879DCA4AB}" type="presOf" srcId="{075727B3-A472-40BE-A300-9743445EC37D}" destId="{013C5C4D-186B-4B1B-8D4A-709AB0DB1739}" srcOrd="1" destOrd="0" presId="urn:microsoft.com/office/officeart/2005/8/layout/list1"/>
    <dgm:cxn modelId="{7AF47B3F-F501-4E0A-A716-351C1905B086}" type="presOf" srcId="{E0C40F3E-3644-431D-A618-BC3868C48BB4}" destId="{FA9CDF0C-A986-4314-86AA-CD8F6562F45C}" srcOrd="0" destOrd="0" presId="urn:microsoft.com/office/officeart/2005/8/layout/list1"/>
    <dgm:cxn modelId="{98A91F16-B1DE-4F87-905C-B4B1647D6864}" srcId="{075727B3-A472-40BE-A300-9743445EC37D}" destId="{B23F0DE9-230F-44E5-9A60-00B496A4B5B1}" srcOrd="2" destOrd="0" parTransId="{CF9E7B82-2FD2-495B-B2F9-E43486D9A9B6}" sibTransId="{11076918-5867-423A-83AD-5E4231BFD362}"/>
    <dgm:cxn modelId="{540FF927-FECB-4A96-9B63-61070C98BA60}" type="presOf" srcId="{B23F0DE9-230F-44E5-9A60-00B496A4B5B1}" destId="{FA9CDF0C-A986-4314-86AA-CD8F6562F45C}" srcOrd="0" destOrd="2" presId="urn:microsoft.com/office/officeart/2005/8/layout/list1"/>
    <dgm:cxn modelId="{E1E66C95-B8DF-4B79-98CB-FAE455786007}" type="presOf" srcId="{075727B3-A472-40BE-A300-9743445EC37D}" destId="{C9BAF34E-46C4-4D13-88BD-6A76E657359A}" srcOrd="0" destOrd="0" presId="urn:microsoft.com/office/officeart/2005/8/layout/list1"/>
    <dgm:cxn modelId="{85EF6856-5652-4696-A590-67DB6FE7D171}" srcId="{075727B3-A472-40BE-A300-9743445EC37D}" destId="{C08E1634-A1F2-4EB0-9196-9884DE3732FE}" srcOrd="1" destOrd="0" parTransId="{6D59F7B1-4E3C-4C19-9FFC-31AC39C41DFB}" sibTransId="{01AFAE07-01BC-4C0F-AB31-49F81C243E0B}"/>
    <dgm:cxn modelId="{C929FB1A-0F73-44E1-9979-860793096770}" type="presParOf" srcId="{50077902-7109-47F4-9D38-2D0625383FFD}" destId="{7D771426-9AB9-440A-86C5-5EF35C43893D}" srcOrd="0" destOrd="0" presId="urn:microsoft.com/office/officeart/2005/8/layout/list1"/>
    <dgm:cxn modelId="{84BC0A91-3526-4B67-A86D-59ABD454A2AF}" type="presParOf" srcId="{7D771426-9AB9-440A-86C5-5EF35C43893D}" destId="{C9BAF34E-46C4-4D13-88BD-6A76E657359A}" srcOrd="0" destOrd="0" presId="urn:microsoft.com/office/officeart/2005/8/layout/list1"/>
    <dgm:cxn modelId="{54866BED-BC39-4B37-A17B-A7A8055ADE1E}" type="presParOf" srcId="{7D771426-9AB9-440A-86C5-5EF35C43893D}" destId="{013C5C4D-186B-4B1B-8D4A-709AB0DB1739}" srcOrd="1" destOrd="0" presId="urn:microsoft.com/office/officeart/2005/8/layout/list1"/>
    <dgm:cxn modelId="{19128453-F7A5-47EC-AD3D-CF41666DE1BA}" type="presParOf" srcId="{50077902-7109-47F4-9D38-2D0625383FFD}" destId="{542D8F8E-93C2-4779-A1C3-1B3038F7EE64}" srcOrd="1" destOrd="0" presId="urn:microsoft.com/office/officeart/2005/8/layout/list1"/>
    <dgm:cxn modelId="{DF7149B1-7C8F-4350-8456-093E704089FF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읽게 하려면 보이게 기술</a:t>
          </a:r>
          <a:r>
            <a:rPr lang="en-US" altLang="ko-KR" sz="1800" b="1" dirty="0" smtClean="0"/>
            <a:t>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여러분의 상품성을 나타내는 중요한 도구</a:t>
          </a:r>
          <a:r>
            <a:rPr lang="en-US" altLang="ko-KR" sz="1600" smtClean="0"/>
            <a:t>, </a:t>
          </a:r>
          <a:r>
            <a:rPr lang="ko-KR" altLang="en-US" sz="1600" smtClean="0"/>
            <a:t>짧은 </a:t>
          </a:r>
          <a:r>
            <a:rPr lang="ko-KR" altLang="en-US" sz="1600" dirty="0" smtClean="0"/>
            <a:t>순간 관심을 가지고 읽을 것인지 말 것인지를 결정하게 된다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X="59858" custScaleY="76791" custLinFactNeighborX="-17355" custLinFactNeighborY="-10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85890" custLinFactNeighborY="563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CB44D50A-BD1E-4598-AA3B-8EFC7558584A}" type="presOf" srcId="{EA223CCF-649D-4764-A93F-624AB0BEC62A}" destId="{50077902-7109-47F4-9D38-2D0625383FFD}" srcOrd="0" destOrd="0" presId="urn:microsoft.com/office/officeart/2005/8/layout/list1"/>
    <dgm:cxn modelId="{E7417E48-0F59-42F7-AF16-E43A47C37E3B}" type="presOf" srcId="{075727B3-A472-40BE-A300-9743445EC37D}" destId="{013C5C4D-186B-4B1B-8D4A-709AB0DB1739}" srcOrd="1" destOrd="0" presId="urn:microsoft.com/office/officeart/2005/8/layout/list1"/>
    <dgm:cxn modelId="{4FA39116-5D57-4CBB-8BAB-36A9E6ADDFBE}" type="presOf" srcId="{13B4F18E-580E-4A47-ADF3-7B80596E4149}" destId="{FA9CDF0C-A986-4314-86AA-CD8F6562F45C}" srcOrd="0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BEB2690A-0667-4258-8FB8-D83881C01F81}" type="presOf" srcId="{075727B3-A472-40BE-A300-9743445EC37D}" destId="{C9BAF34E-46C4-4D13-88BD-6A76E657359A}" srcOrd="0" destOrd="0" presId="urn:microsoft.com/office/officeart/2005/8/layout/list1"/>
    <dgm:cxn modelId="{E1612A60-56AD-4D7D-8405-5E1F69DBE484}" type="presParOf" srcId="{50077902-7109-47F4-9D38-2D0625383FFD}" destId="{7D771426-9AB9-440A-86C5-5EF35C43893D}" srcOrd="0" destOrd="0" presId="urn:microsoft.com/office/officeart/2005/8/layout/list1"/>
    <dgm:cxn modelId="{15E7C05B-914C-4909-9366-75D79F66D4F2}" type="presParOf" srcId="{7D771426-9AB9-440A-86C5-5EF35C43893D}" destId="{C9BAF34E-46C4-4D13-88BD-6A76E657359A}" srcOrd="0" destOrd="0" presId="urn:microsoft.com/office/officeart/2005/8/layout/list1"/>
    <dgm:cxn modelId="{CB5DEE39-D421-42F6-A94C-3A4C28F041BA}" type="presParOf" srcId="{7D771426-9AB9-440A-86C5-5EF35C43893D}" destId="{013C5C4D-186B-4B1B-8D4A-709AB0DB1739}" srcOrd="1" destOrd="0" presId="urn:microsoft.com/office/officeart/2005/8/layout/list1"/>
    <dgm:cxn modelId="{D9D8FFAB-C954-4164-A35D-7D9157E67BEC}" type="presParOf" srcId="{50077902-7109-47F4-9D38-2D0625383FFD}" destId="{542D8F8E-93C2-4779-A1C3-1B3038F7EE64}" srcOrd="1" destOrd="0" presId="urn:microsoft.com/office/officeart/2005/8/layout/list1"/>
    <dgm:cxn modelId="{08B90E56-DD7D-4596-99BA-1165133DBAED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자신을 표현할 수 있는 각각의 헤드라인을 만들어 기술</a:t>
          </a:r>
          <a:r>
            <a:rPr lang="en-US" altLang="ko-KR" sz="1800" b="1" dirty="0" smtClean="0"/>
            <a:t>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각각의 단어나 짧은 문장을 만들어 처음 보자마자 호감을 가질 수 있도록 한다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X="110071" custScaleY="28072" custLinFactNeighborX="-33884" custLinFactNeighborY="-3172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60659" custLinFactNeighborY="43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5F597E0-765C-4FE0-B938-17E321CAC038}" type="presOf" srcId="{13B4F18E-580E-4A47-ADF3-7B80596E4149}" destId="{FA9CDF0C-A986-4314-86AA-CD8F6562F45C}" srcOrd="0" destOrd="0" presId="urn:microsoft.com/office/officeart/2005/8/layout/list1"/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2864F770-E435-4118-A175-AD1D35521367}" type="presOf" srcId="{075727B3-A472-40BE-A300-9743445EC37D}" destId="{013C5C4D-186B-4B1B-8D4A-709AB0DB1739}" srcOrd="1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927BD12F-AC5C-4F58-BF9C-EB325C3C7144}" type="presOf" srcId="{075727B3-A472-40BE-A300-9743445EC37D}" destId="{C9BAF34E-46C4-4D13-88BD-6A76E657359A}" srcOrd="0" destOrd="0" presId="urn:microsoft.com/office/officeart/2005/8/layout/list1"/>
    <dgm:cxn modelId="{4BFA12C6-0A02-4173-9F0E-2D2E2EABF221}" type="presOf" srcId="{EA223CCF-649D-4764-A93F-624AB0BEC62A}" destId="{50077902-7109-47F4-9D38-2D0625383FFD}" srcOrd="0" destOrd="0" presId="urn:microsoft.com/office/officeart/2005/8/layout/list1"/>
    <dgm:cxn modelId="{949BA3AC-E571-4B52-8DFD-3985A466E59C}" type="presParOf" srcId="{50077902-7109-47F4-9D38-2D0625383FFD}" destId="{7D771426-9AB9-440A-86C5-5EF35C43893D}" srcOrd="0" destOrd="0" presId="urn:microsoft.com/office/officeart/2005/8/layout/list1"/>
    <dgm:cxn modelId="{3D1D3FAE-5EED-44C4-BFAE-0F512BE4E74D}" type="presParOf" srcId="{7D771426-9AB9-440A-86C5-5EF35C43893D}" destId="{C9BAF34E-46C4-4D13-88BD-6A76E657359A}" srcOrd="0" destOrd="0" presId="urn:microsoft.com/office/officeart/2005/8/layout/list1"/>
    <dgm:cxn modelId="{9F67AEDC-E57E-457D-A6A7-FD9D68D4E2BC}" type="presParOf" srcId="{7D771426-9AB9-440A-86C5-5EF35C43893D}" destId="{013C5C4D-186B-4B1B-8D4A-709AB0DB1739}" srcOrd="1" destOrd="0" presId="urn:microsoft.com/office/officeart/2005/8/layout/list1"/>
    <dgm:cxn modelId="{0591BAE8-5EF1-45D3-BF7E-07265459016F}" type="presParOf" srcId="{50077902-7109-47F4-9D38-2D0625383FFD}" destId="{542D8F8E-93C2-4779-A1C3-1B3038F7EE64}" srcOrd="1" destOrd="0" presId="urn:microsoft.com/office/officeart/2005/8/layout/list1"/>
    <dgm:cxn modelId="{62EA4382-030C-41F1-AD6A-12CE2DD09F06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정성 들여 깨끗이 작성</a:t>
          </a:r>
          <a:r>
            <a:rPr lang="en-US" altLang="ko-KR" sz="1800" b="1" dirty="0" smtClean="0"/>
            <a:t>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오타가 없는지</a:t>
          </a:r>
          <a:r>
            <a:rPr lang="en-US" altLang="ko-KR" sz="1600" dirty="0" smtClean="0"/>
            <a:t>, </a:t>
          </a:r>
          <a:r>
            <a:rPr lang="ko-KR" altLang="en-US" sz="1600" dirty="0" smtClean="0"/>
            <a:t>어색한 문장이 없는지 확인한다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X="62845" custScaleY="27766" custLinFactNeighborX="-33884" custLinFactNeighborY="-2300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60659" custLinFactNeighborY="43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3DAD2926-4850-47DF-8841-64CC3717DB20}" type="presOf" srcId="{13B4F18E-580E-4A47-ADF3-7B80596E4149}" destId="{FA9CDF0C-A986-4314-86AA-CD8F6562F45C}" srcOrd="0" destOrd="0" presId="urn:microsoft.com/office/officeart/2005/8/layout/list1"/>
    <dgm:cxn modelId="{2188E70B-30CB-4FB8-969B-2EF3E4C263D6}" type="presOf" srcId="{075727B3-A472-40BE-A300-9743445EC37D}" destId="{013C5C4D-186B-4B1B-8D4A-709AB0DB1739}" srcOrd="1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91FB5E2E-1006-4596-9552-889E19F466D3}" type="presOf" srcId="{075727B3-A472-40BE-A300-9743445EC37D}" destId="{C9BAF34E-46C4-4D13-88BD-6A76E657359A}" srcOrd="0" destOrd="0" presId="urn:microsoft.com/office/officeart/2005/8/layout/list1"/>
    <dgm:cxn modelId="{F62C2756-3905-49FA-AB6D-4BC6B43C83C6}" type="presOf" srcId="{EA223CCF-649D-4764-A93F-624AB0BEC62A}" destId="{50077902-7109-47F4-9D38-2D0625383FFD}" srcOrd="0" destOrd="0" presId="urn:microsoft.com/office/officeart/2005/8/layout/list1"/>
    <dgm:cxn modelId="{0D922544-A63D-4B2F-98EE-46CEBAC8F792}" type="presParOf" srcId="{50077902-7109-47F4-9D38-2D0625383FFD}" destId="{7D771426-9AB9-440A-86C5-5EF35C43893D}" srcOrd="0" destOrd="0" presId="urn:microsoft.com/office/officeart/2005/8/layout/list1"/>
    <dgm:cxn modelId="{97A4B616-05F0-4E9B-813B-9F76D6426F21}" type="presParOf" srcId="{7D771426-9AB9-440A-86C5-5EF35C43893D}" destId="{C9BAF34E-46C4-4D13-88BD-6A76E657359A}" srcOrd="0" destOrd="0" presId="urn:microsoft.com/office/officeart/2005/8/layout/list1"/>
    <dgm:cxn modelId="{F0A27224-ECE3-4CDC-BE6A-2907D6B20E49}" type="presParOf" srcId="{7D771426-9AB9-440A-86C5-5EF35C43893D}" destId="{013C5C4D-186B-4B1B-8D4A-709AB0DB1739}" srcOrd="1" destOrd="0" presId="urn:microsoft.com/office/officeart/2005/8/layout/list1"/>
    <dgm:cxn modelId="{88E8B2C4-DB0A-4616-AD7E-6D797216E686}" type="presParOf" srcId="{50077902-7109-47F4-9D38-2D0625383FFD}" destId="{542D8F8E-93C2-4779-A1C3-1B3038F7EE64}" srcOrd="1" destOrd="0" presId="urn:microsoft.com/office/officeart/2005/8/layout/list1"/>
    <dgm:cxn modelId="{EE8F1255-9B43-4A3B-BFC8-A4EFA13856D5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223CCF-649D-4764-A93F-624AB0BEC62A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pPr latinLnBrk="1"/>
          <a:endParaRPr lang="ko-KR" altLang="en-US"/>
        </a:p>
      </dgm:t>
    </dgm:pt>
    <dgm:pt modelId="{075727B3-A472-40BE-A300-9743445EC37D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▶ 지원한 분야와 관련 있는 자격증을 제시</a:t>
          </a:r>
          <a:r>
            <a:rPr lang="en-US" altLang="ko-KR" sz="1800" b="1" dirty="0" smtClean="0"/>
            <a:t>!</a:t>
          </a:r>
          <a:endParaRPr lang="ko-KR" altLang="en-US" sz="1800" dirty="0"/>
        </a:p>
      </dgm:t>
    </dgm:pt>
    <dgm:pt modelId="{3A6DE957-5251-484B-B44B-A60D17126396}" type="par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B80FA5DF-D671-4D2B-AE12-6B27DB885461}" type="sibTrans" cxnId="{C8B92714-4DC3-4C09-801A-74A4BF876C15}">
      <dgm:prSet/>
      <dgm:spPr/>
      <dgm:t>
        <a:bodyPr/>
        <a:lstStyle/>
        <a:p>
          <a:pPr latinLnBrk="1"/>
          <a:endParaRPr lang="ko-KR" altLang="en-US"/>
        </a:p>
      </dgm:t>
    </dgm:pt>
    <dgm:pt modelId="{13B4F18E-580E-4A47-ADF3-7B80596E4149}">
      <dgm:prSet custT="1"/>
      <dgm:spPr/>
      <dgm:t>
        <a:bodyPr/>
        <a:lstStyle/>
        <a:p>
          <a:pPr latinLnBrk="1"/>
          <a:r>
            <a:rPr lang="ko-KR" altLang="en-US" sz="1600" dirty="0" smtClean="0"/>
            <a:t>지원한 분야와 관련 있는 자격증은 유리하게 작용</a:t>
          </a:r>
          <a:endParaRPr lang="ko-KR" altLang="en-US" sz="1600" dirty="0"/>
        </a:p>
      </dgm:t>
    </dgm:pt>
    <dgm:pt modelId="{3A0C2AA4-AC75-4AE4-A867-19CD5BAC6D6E}" type="par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2D9597A0-E9A9-4C6E-9F03-3EDF96ACA69B}" type="sibTrans" cxnId="{26ABC5EF-1C2B-4A69-B4AE-2AAC22452F91}">
      <dgm:prSet/>
      <dgm:spPr/>
      <dgm:t>
        <a:bodyPr/>
        <a:lstStyle/>
        <a:p>
          <a:pPr latinLnBrk="1"/>
          <a:endParaRPr lang="ko-KR" altLang="en-US"/>
        </a:p>
      </dgm:t>
    </dgm:pt>
    <dgm:pt modelId="{50077902-7109-47F4-9D38-2D0625383FFD}" type="pres">
      <dgm:prSet presAssocID="{EA223CCF-649D-4764-A93F-624AB0BEC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71426-9AB9-440A-86C5-5EF35C43893D}" type="pres">
      <dgm:prSet presAssocID="{075727B3-A472-40BE-A300-9743445EC37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9BAF34E-46C4-4D13-88BD-6A76E657359A}" type="pres">
      <dgm:prSet presAssocID="{075727B3-A472-40BE-A300-9743445EC37D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013C5C4D-186B-4B1B-8D4A-709AB0DB1739}" type="pres">
      <dgm:prSet presAssocID="{075727B3-A472-40BE-A300-9743445EC37D}" presName="parentText" presStyleLbl="node1" presStyleIdx="0" presStyleCnt="1" custScaleY="12055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2D8F8E-93C2-4779-A1C3-1B3038F7EE64}" type="pres">
      <dgm:prSet presAssocID="{075727B3-A472-40BE-A300-9743445EC37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A9CDF0C-A986-4314-86AA-CD8F6562F45C}" type="pres">
      <dgm:prSet presAssocID="{075727B3-A472-40BE-A300-9743445EC37D}" presName="childText" presStyleLbl="conFgAcc1" presStyleIdx="0" presStyleCnt="1" custScaleY="108750" custLinFactNeighborY="5636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8B92714-4DC3-4C09-801A-74A4BF876C15}" srcId="{EA223CCF-649D-4764-A93F-624AB0BEC62A}" destId="{075727B3-A472-40BE-A300-9743445EC37D}" srcOrd="0" destOrd="0" parTransId="{3A6DE957-5251-484B-B44B-A60D17126396}" sibTransId="{B80FA5DF-D671-4D2B-AE12-6B27DB885461}"/>
    <dgm:cxn modelId="{F1031017-1314-4F37-8256-ED1845EB282B}" type="presOf" srcId="{13B4F18E-580E-4A47-ADF3-7B80596E4149}" destId="{FA9CDF0C-A986-4314-86AA-CD8F6562F45C}" srcOrd="0" destOrd="0" presId="urn:microsoft.com/office/officeart/2005/8/layout/list1"/>
    <dgm:cxn modelId="{DCB6AA69-1164-4962-9E56-C14671FB8342}" type="presOf" srcId="{075727B3-A472-40BE-A300-9743445EC37D}" destId="{013C5C4D-186B-4B1B-8D4A-709AB0DB1739}" srcOrd="1" destOrd="0" presId="urn:microsoft.com/office/officeart/2005/8/layout/list1"/>
    <dgm:cxn modelId="{26ABC5EF-1C2B-4A69-B4AE-2AAC22452F91}" srcId="{075727B3-A472-40BE-A300-9743445EC37D}" destId="{13B4F18E-580E-4A47-ADF3-7B80596E4149}" srcOrd="0" destOrd="0" parTransId="{3A0C2AA4-AC75-4AE4-A867-19CD5BAC6D6E}" sibTransId="{2D9597A0-E9A9-4C6E-9F03-3EDF96ACA69B}"/>
    <dgm:cxn modelId="{9D7A1951-82D3-4B40-BDE7-F82BDE3F0338}" type="presOf" srcId="{EA223CCF-649D-4764-A93F-624AB0BEC62A}" destId="{50077902-7109-47F4-9D38-2D0625383FFD}" srcOrd="0" destOrd="0" presId="urn:microsoft.com/office/officeart/2005/8/layout/list1"/>
    <dgm:cxn modelId="{FF17EC29-AD43-43CB-ACFB-FCF2AEDC130E}" type="presOf" srcId="{075727B3-A472-40BE-A300-9743445EC37D}" destId="{C9BAF34E-46C4-4D13-88BD-6A76E657359A}" srcOrd="0" destOrd="0" presId="urn:microsoft.com/office/officeart/2005/8/layout/list1"/>
    <dgm:cxn modelId="{B7C8A9DC-51AB-40DE-8C07-D92E58E6A007}" type="presParOf" srcId="{50077902-7109-47F4-9D38-2D0625383FFD}" destId="{7D771426-9AB9-440A-86C5-5EF35C43893D}" srcOrd="0" destOrd="0" presId="urn:microsoft.com/office/officeart/2005/8/layout/list1"/>
    <dgm:cxn modelId="{66917EAB-4AE9-4954-A033-034841D79B00}" type="presParOf" srcId="{7D771426-9AB9-440A-86C5-5EF35C43893D}" destId="{C9BAF34E-46C4-4D13-88BD-6A76E657359A}" srcOrd="0" destOrd="0" presId="urn:microsoft.com/office/officeart/2005/8/layout/list1"/>
    <dgm:cxn modelId="{7CC11B80-AF89-4977-8A02-4AB3C097DDE4}" type="presParOf" srcId="{7D771426-9AB9-440A-86C5-5EF35C43893D}" destId="{013C5C4D-186B-4B1B-8D4A-709AB0DB1739}" srcOrd="1" destOrd="0" presId="urn:microsoft.com/office/officeart/2005/8/layout/list1"/>
    <dgm:cxn modelId="{686FD2E2-7C45-4617-B023-D253DDB346DD}" type="presParOf" srcId="{50077902-7109-47F4-9D38-2D0625383FFD}" destId="{542D8F8E-93C2-4779-A1C3-1B3038F7EE64}" srcOrd="1" destOrd="0" presId="urn:microsoft.com/office/officeart/2005/8/layout/list1"/>
    <dgm:cxn modelId="{67E47B37-3CA0-4F03-9A16-A6401CE1D9DD}" type="presParOf" srcId="{50077902-7109-47F4-9D38-2D0625383FFD}" destId="{FA9CDF0C-A986-4314-86AA-CD8F6562F4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5F721-F98A-4853-9C57-A8FE45EF252A}">
      <dsp:nvSpPr>
        <dsp:cNvPr id="0" name=""/>
        <dsp:cNvSpPr/>
      </dsp:nvSpPr>
      <dsp:spPr>
        <a:xfrm>
          <a:off x="0" y="71233"/>
          <a:ext cx="8712968" cy="8217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자신의 이력 중에 지원 처의 목적과 부합하는 요소들을 골라서 재가공한 문서</a:t>
          </a:r>
          <a:endParaRPr lang="ko-KR" altLang="en-US" sz="1800" kern="1200" dirty="0"/>
        </a:p>
      </dsp:txBody>
      <dsp:txXfrm>
        <a:off x="0" y="71233"/>
        <a:ext cx="8712968" cy="821741"/>
      </dsp:txXfrm>
    </dsp:sp>
    <dsp:sp modelId="{DD5411D5-B0BD-41EF-BCB3-DFA09AF7609E}">
      <dsp:nvSpPr>
        <dsp:cNvPr id="0" name=""/>
        <dsp:cNvSpPr/>
      </dsp:nvSpPr>
      <dsp:spPr>
        <a:xfrm>
          <a:off x="0" y="892975"/>
          <a:ext cx="8712968" cy="963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1590" rIns="120904" bIns="2159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300" kern="1200" dirty="0" smtClean="0"/>
            <a:t>내가 얼마나 그 회사에서 채용하고 싶은 인재에 근접하는지를 알릴 수 있는 하나의 요약된 문서</a:t>
          </a:r>
          <a:endParaRPr lang="ko-KR" altLang="en-US" sz="1300" kern="1200" dirty="0"/>
        </a:p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300" kern="1200" dirty="0" smtClean="0"/>
            <a:t>내가 지원하는 회사가 채용하려는 목적과 해당 직무에 얼마나 적절한 사람인지를 알릴 수 있는 요소들을 중심으로 작성하는 것이 중요</a:t>
          </a:r>
          <a:r>
            <a:rPr lang="en-US" altLang="ko-KR" sz="1300" kern="1200" dirty="0" smtClean="0"/>
            <a:t>!</a:t>
          </a:r>
          <a:endParaRPr lang="ko-KR" altLang="en-US" sz="1300" kern="1200" dirty="0"/>
        </a:p>
      </dsp:txBody>
      <dsp:txXfrm>
        <a:off x="0" y="892975"/>
        <a:ext cx="8712968" cy="963063"/>
      </dsp:txXfrm>
    </dsp:sp>
    <dsp:sp modelId="{F3B06DB4-663A-4DB6-B130-71ED43B0E55D}">
      <dsp:nvSpPr>
        <dsp:cNvPr id="0" name=""/>
        <dsp:cNvSpPr/>
      </dsp:nvSpPr>
      <dsp:spPr>
        <a:xfrm>
          <a:off x="0" y="1856038"/>
          <a:ext cx="8712968" cy="86310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1" kern="1200" dirty="0" smtClean="0"/>
            <a:t>이력서란 상대가 보기를 원하는 아이템을 나의 개인창고에서 꺼내어 보여주는 행위</a:t>
          </a:r>
          <a:endParaRPr lang="ko-KR" altLang="en-US" sz="1700" kern="1200" dirty="0"/>
        </a:p>
      </dsp:txBody>
      <dsp:txXfrm>
        <a:off x="0" y="1856038"/>
        <a:ext cx="8712968" cy="863102"/>
      </dsp:txXfrm>
    </dsp:sp>
    <dsp:sp modelId="{6FCF1652-EA1A-4622-8DE9-25676B752C3C}">
      <dsp:nvSpPr>
        <dsp:cNvPr id="0" name=""/>
        <dsp:cNvSpPr/>
      </dsp:nvSpPr>
      <dsp:spPr>
        <a:xfrm>
          <a:off x="0" y="2719141"/>
          <a:ext cx="8712968" cy="44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1590" rIns="120904" bIns="21590" numCol="1" spcCol="1270" anchor="t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1300" kern="1200" dirty="0" smtClean="0"/>
            <a:t>내가 표현하고자 하는 내용이 아니라 상대가 듣고자 하는 내용이 이력서인 것이다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>
        <a:off x="0" y="2719141"/>
        <a:ext cx="8712968" cy="4499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119595"/>
          <a:ext cx="8712968" cy="9446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99872" rIns="676223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각종 사회봉사 활동 경험과 동아리 활동을 상세히 언급</a:t>
          </a:r>
          <a:endParaRPr lang="ko-KR" altLang="en-US" sz="1600" kern="1200" dirty="0"/>
        </a:p>
      </dsp:txBody>
      <dsp:txXfrm>
        <a:off x="0" y="119595"/>
        <a:ext cx="8712968" cy="944639"/>
      </dsp:txXfrm>
    </dsp:sp>
    <dsp:sp modelId="{013C5C4D-186B-4B1B-8D4A-709AB0DB1739}">
      <dsp:nvSpPr>
        <dsp:cNvPr id="0" name=""/>
        <dsp:cNvSpPr/>
      </dsp:nvSpPr>
      <dsp:spPr>
        <a:xfrm>
          <a:off x="288033" y="0"/>
          <a:ext cx="6713315" cy="47041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대학동아리 활동 및 사회봉사 활동을 강조</a:t>
          </a:r>
          <a:endParaRPr lang="ko-KR" altLang="en-US" sz="1800" kern="1200" dirty="0"/>
        </a:p>
      </dsp:txBody>
      <dsp:txXfrm>
        <a:off x="288033" y="0"/>
        <a:ext cx="6713315" cy="47041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346420"/>
          <a:ext cx="8712968" cy="926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79044" rIns="676223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꼭 필요한 사항은 중요도에 따라 기술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 긍정적으로 과장 없이 정확하게 기술</a:t>
          </a:r>
          <a:endParaRPr lang="ko-KR" altLang="en-US" sz="1600" kern="1200" dirty="0"/>
        </a:p>
      </dsp:txBody>
      <dsp:txXfrm>
        <a:off x="0" y="346420"/>
        <a:ext cx="8712968" cy="926011"/>
      </dsp:txXfrm>
    </dsp:sp>
    <dsp:sp modelId="{013C5C4D-186B-4B1B-8D4A-709AB0DB1739}">
      <dsp:nvSpPr>
        <dsp:cNvPr id="0" name=""/>
        <dsp:cNvSpPr/>
      </dsp:nvSpPr>
      <dsp:spPr>
        <a:xfrm>
          <a:off x="216024" y="200303"/>
          <a:ext cx="7001314" cy="4445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중점사항 지원 분야와 관련 없는 내용은 언급할 필요는 없음</a:t>
          </a:r>
          <a:r>
            <a:rPr lang="en-US" altLang="ko-KR" sz="1800" b="1" kern="1200" dirty="0" smtClean="0"/>
            <a:t>!</a:t>
          </a:r>
          <a:endParaRPr lang="ko-KR" altLang="en-US" sz="1800" kern="1200" dirty="0"/>
        </a:p>
      </dsp:txBody>
      <dsp:txXfrm>
        <a:off x="216024" y="200303"/>
        <a:ext cx="7001314" cy="44456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276532"/>
          <a:ext cx="8712968" cy="10844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33248" rIns="676223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중요도에 따라 배열되었는지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연결이 부드러운지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맞춤법과 띄어쓰기는 올바른지를 세밀하게 점검</a:t>
          </a:r>
          <a:endParaRPr lang="ko-KR" altLang="en-US" sz="1600" kern="1200" dirty="0"/>
        </a:p>
      </dsp:txBody>
      <dsp:txXfrm>
        <a:off x="0" y="276532"/>
        <a:ext cx="8712968" cy="1084415"/>
      </dsp:txXfrm>
    </dsp:sp>
    <dsp:sp modelId="{013C5C4D-186B-4B1B-8D4A-709AB0DB1739}">
      <dsp:nvSpPr>
        <dsp:cNvPr id="0" name=""/>
        <dsp:cNvSpPr/>
      </dsp:nvSpPr>
      <dsp:spPr>
        <a:xfrm>
          <a:off x="288033" y="85413"/>
          <a:ext cx="4375966" cy="4634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완성되었으면 다시 한번 검토</a:t>
          </a:r>
          <a:r>
            <a:rPr lang="en-US" altLang="ko-KR" sz="1800" b="1" kern="1200" dirty="0" smtClean="0"/>
            <a:t>!</a:t>
          </a:r>
          <a:endParaRPr lang="ko-KR" altLang="en-US" sz="1800" kern="1200" dirty="0"/>
        </a:p>
      </dsp:txBody>
      <dsp:txXfrm>
        <a:off x="288033" y="85413"/>
        <a:ext cx="4375966" cy="46345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7B18E-01C2-486C-BB51-2895697C4491}">
      <dsp:nvSpPr>
        <dsp:cNvPr id="0" name=""/>
        <dsp:cNvSpPr/>
      </dsp:nvSpPr>
      <dsp:spPr>
        <a:xfrm rot="5400000">
          <a:off x="4611587" y="-1946671"/>
          <a:ext cx="1635622" cy="55302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>
              <a:latin typeface="+mj-ea"/>
              <a:ea typeface="+mj-ea"/>
            </a:rPr>
            <a:t> </a:t>
          </a:r>
          <a:r>
            <a:rPr lang="ko-KR" altLang="en-US" sz="1400" kern="1200" dirty="0" err="1" smtClean="0">
              <a:latin typeface="+mj-ea"/>
              <a:ea typeface="+mj-ea"/>
            </a:rPr>
            <a:t>안뽑으면</a:t>
          </a:r>
          <a:r>
            <a:rPr lang="ko-KR" altLang="en-US" sz="1400" kern="1200" dirty="0" smtClean="0">
              <a:latin typeface="+mj-ea"/>
              <a:ea typeface="+mj-ea"/>
            </a:rPr>
            <a:t> 회사가 망합니다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>
              <a:latin typeface="+mj-ea"/>
              <a:ea typeface="+mj-ea"/>
            </a:rPr>
            <a:t> </a:t>
          </a:r>
          <a:r>
            <a:rPr lang="ko-KR" altLang="en-US" sz="1400" kern="1200" dirty="0" smtClean="0">
              <a:latin typeface="+mj-ea"/>
              <a:ea typeface="+mj-ea"/>
            </a:rPr>
            <a:t>내가 없으면 회사가 망한다</a:t>
          </a:r>
          <a:endParaRPr lang="ko-KR" altLang="en-US" sz="1400" kern="1200" dirty="0">
            <a:latin typeface="+mj-ea"/>
            <a:ea typeface="+mj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+mj-ea"/>
              <a:ea typeface="+mj-ea"/>
            </a:rPr>
            <a:t> 해고당하는 </a:t>
          </a:r>
          <a:r>
            <a:rPr lang="ko-KR" altLang="en-US" sz="1400" kern="1200" dirty="0" smtClean="0">
              <a:latin typeface="+mj-ea"/>
              <a:ea typeface="+mj-ea"/>
            </a:rPr>
            <a:t>것은 두렵지 않습니다</a:t>
          </a:r>
          <a:r>
            <a:rPr lang="en-US" altLang="ko-KR" sz="1400" kern="1200" dirty="0" smtClean="0">
              <a:latin typeface="+mj-ea"/>
              <a:ea typeface="+mj-ea"/>
            </a:rPr>
            <a:t>. </a:t>
          </a:r>
          <a:r>
            <a:rPr lang="ko-KR" altLang="en-US" sz="1400" kern="1200" dirty="0" smtClean="0">
              <a:latin typeface="+mj-ea"/>
              <a:ea typeface="+mj-ea"/>
            </a:rPr>
            <a:t>단지 인재를 알아볼 줄 모르는 세상이 두려울 뿐입니다</a:t>
          </a:r>
          <a:r>
            <a:rPr lang="en-US" altLang="ko-KR" sz="1400" kern="1200" dirty="0" smtClean="0">
              <a:latin typeface="+mj-ea"/>
              <a:ea typeface="+mj-ea"/>
            </a:rPr>
            <a:t>.</a:t>
          </a:r>
          <a:endParaRPr lang="ko-KR" altLang="en-US" sz="1400" kern="1200" dirty="0">
            <a:latin typeface="+mj-ea"/>
            <a:ea typeface="+mj-ea"/>
          </a:endParaRPr>
        </a:p>
      </dsp:txBody>
      <dsp:txXfrm rot="5400000">
        <a:off x="4611587" y="-1946671"/>
        <a:ext cx="1635622" cy="5530214"/>
      </dsp:txXfrm>
    </dsp:sp>
    <dsp:sp modelId="{2651649F-0F2E-40B4-A10D-36EB204187CA}">
      <dsp:nvSpPr>
        <dsp:cNvPr id="0" name=""/>
        <dsp:cNvSpPr/>
      </dsp:nvSpPr>
      <dsp:spPr>
        <a:xfrm>
          <a:off x="446454" y="138190"/>
          <a:ext cx="2217837" cy="1360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위협형</a:t>
          </a:r>
          <a:endParaRPr lang="ko-KR" alt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454" y="138190"/>
        <a:ext cx="2217837" cy="1360490"/>
      </dsp:txXfrm>
    </dsp:sp>
    <dsp:sp modelId="{714E1961-301A-412D-B6FF-B2FDDDF9B8D4}">
      <dsp:nvSpPr>
        <dsp:cNvPr id="0" name=""/>
        <dsp:cNvSpPr/>
      </dsp:nvSpPr>
      <dsp:spPr>
        <a:xfrm rot="5400000">
          <a:off x="4611587" y="-208823"/>
          <a:ext cx="1635622" cy="5530214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>
              <a:latin typeface="+mn-ea"/>
              <a:ea typeface="+mn-ea"/>
            </a:rPr>
            <a:t> </a:t>
          </a:r>
          <a:r>
            <a:rPr lang="ko-KR" altLang="en-US" sz="1400" kern="1200" dirty="0" smtClean="0">
              <a:latin typeface="+mn-ea"/>
              <a:ea typeface="+mn-ea"/>
            </a:rPr>
            <a:t>남들이 과거를 이야기 할 때 미래를 준비하는 인재가 있습니다</a:t>
          </a:r>
          <a:r>
            <a:rPr lang="en-US" altLang="ko-KR" sz="1400" kern="1200" dirty="0" smtClean="0">
              <a:latin typeface="+mn-ea"/>
              <a:ea typeface="+mn-ea"/>
            </a:rPr>
            <a:t>.</a:t>
          </a:r>
          <a:endParaRPr lang="ko-KR" altLang="en-US" sz="1400" kern="1200" dirty="0">
            <a:latin typeface="+mn-ea"/>
            <a:ea typeface="+mn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>
              <a:latin typeface="+mn-ea"/>
              <a:ea typeface="+mn-ea"/>
            </a:rPr>
            <a:t> </a:t>
          </a:r>
          <a:r>
            <a:rPr lang="ko-KR" altLang="en-US" sz="1400" kern="1200" dirty="0" smtClean="0">
              <a:latin typeface="+mn-ea"/>
              <a:ea typeface="+mn-ea"/>
            </a:rPr>
            <a:t>눈물로 일궈 낸 귀사를 피와 땀으로 지키겠습니다</a:t>
          </a:r>
          <a:r>
            <a:rPr lang="en-US" altLang="ko-KR" sz="1400" kern="1200" dirty="0" smtClean="0">
              <a:latin typeface="+mn-ea"/>
              <a:ea typeface="+mn-ea"/>
            </a:rPr>
            <a:t>.</a:t>
          </a:r>
          <a:endParaRPr lang="ko-KR" altLang="en-US" sz="1400" kern="1200" dirty="0">
            <a:latin typeface="+mn-ea"/>
            <a:ea typeface="+mn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>
              <a:latin typeface="+mn-ea"/>
              <a:ea typeface="+mn-ea"/>
            </a:rPr>
            <a:t> </a:t>
          </a:r>
          <a:r>
            <a:rPr lang="ko-KR" altLang="en-US" sz="1400" kern="1200" dirty="0" smtClean="0">
              <a:latin typeface="+mn-ea"/>
              <a:ea typeface="+mn-ea"/>
            </a:rPr>
            <a:t>당신이 찾는 </a:t>
          </a:r>
          <a:r>
            <a:rPr lang="en-US" altLang="ko-KR" sz="1400" kern="1200" dirty="0" smtClean="0">
              <a:latin typeface="+mn-ea"/>
              <a:ea typeface="+mn-ea"/>
            </a:rPr>
            <a:t>21</a:t>
          </a:r>
          <a:r>
            <a:rPr lang="ko-KR" altLang="en-US" sz="1400" kern="1200" dirty="0" smtClean="0">
              <a:latin typeface="+mn-ea"/>
              <a:ea typeface="+mn-ea"/>
            </a:rPr>
            <a:t>세기형 인재</a:t>
          </a:r>
          <a:r>
            <a:rPr lang="en-US" altLang="ko-KR" sz="1400" kern="1200" dirty="0" smtClean="0">
              <a:latin typeface="+mn-ea"/>
              <a:ea typeface="+mn-ea"/>
            </a:rPr>
            <a:t>? </a:t>
          </a:r>
          <a:r>
            <a:rPr lang="ko-KR" altLang="en-US" sz="1400" kern="1200" dirty="0" smtClean="0">
              <a:latin typeface="+mn-ea"/>
              <a:ea typeface="+mn-ea"/>
            </a:rPr>
            <a:t>진화하는 인재입니다</a:t>
          </a:r>
          <a:r>
            <a:rPr lang="en-US" altLang="ko-KR" sz="1400" kern="1200" dirty="0" smtClean="0">
              <a:latin typeface="+mn-ea"/>
              <a:ea typeface="+mn-ea"/>
            </a:rPr>
            <a:t>.</a:t>
          </a:r>
          <a:endParaRPr lang="ko-KR" altLang="en-US" sz="1400" kern="1200" dirty="0">
            <a:latin typeface="+mn-ea"/>
            <a:ea typeface="+mn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400" kern="1200" dirty="0">
            <a:latin typeface="+mn-ea"/>
            <a:ea typeface="+mn-ea"/>
          </a:endParaRPr>
        </a:p>
      </dsp:txBody>
      <dsp:txXfrm rot="5400000">
        <a:off x="4611587" y="-208823"/>
        <a:ext cx="1635622" cy="5530214"/>
      </dsp:txXfrm>
    </dsp:sp>
    <dsp:sp modelId="{98A6A98B-05BB-4281-A92B-D402FE752028}">
      <dsp:nvSpPr>
        <dsp:cNvPr id="0" name=""/>
        <dsp:cNvSpPr/>
      </dsp:nvSpPr>
      <dsp:spPr>
        <a:xfrm>
          <a:off x="446454" y="1929748"/>
          <a:ext cx="2217837" cy="125307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진지형</a:t>
          </a:r>
          <a:endParaRPr lang="ko-KR" altLang="en-US" sz="4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454" y="1929748"/>
        <a:ext cx="2217837" cy="1253070"/>
      </dsp:txXfrm>
    </dsp:sp>
    <dsp:sp modelId="{0326B833-9998-441F-8BB1-53D6F76FB604}">
      <dsp:nvSpPr>
        <dsp:cNvPr id="0" name=""/>
        <dsp:cNvSpPr/>
      </dsp:nvSpPr>
      <dsp:spPr>
        <a:xfrm rot="5400000">
          <a:off x="4611587" y="1529025"/>
          <a:ext cx="1635622" cy="553021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>
              <a:latin typeface="+mn-ea"/>
              <a:ea typeface="+mn-ea"/>
            </a:rPr>
            <a:t> </a:t>
          </a:r>
          <a:r>
            <a:rPr lang="ko-KR" altLang="en-US" sz="1400" kern="1200" dirty="0" smtClean="0">
              <a:latin typeface="+mn-ea"/>
              <a:ea typeface="+mn-ea"/>
            </a:rPr>
            <a:t>불을 당기십시오</a:t>
          </a:r>
          <a:r>
            <a:rPr lang="en-US" altLang="ko-KR" sz="1400" kern="1200" dirty="0" smtClean="0">
              <a:latin typeface="+mn-ea"/>
              <a:ea typeface="+mn-ea"/>
            </a:rPr>
            <a:t>. </a:t>
          </a:r>
          <a:r>
            <a:rPr lang="ko-KR" altLang="en-US" sz="1400" kern="1200" dirty="0" smtClean="0">
              <a:latin typeface="+mn-ea"/>
              <a:ea typeface="+mn-ea"/>
            </a:rPr>
            <a:t>제가 기름을 붓겠습니다</a:t>
          </a:r>
          <a:r>
            <a:rPr lang="en-US" altLang="ko-KR" sz="1400" kern="1200" dirty="0" smtClean="0">
              <a:latin typeface="+mn-ea"/>
              <a:ea typeface="+mn-ea"/>
            </a:rPr>
            <a:t>.</a:t>
          </a:r>
          <a:endParaRPr lang="ko-KR" altLang="en-US" sz="1400" kern="1200" dirty="0">
            <a:latin typeface="+mn-ea"/>
            <a:ea typeface="+mn-ea"/>
          </a:endParaRP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smtClean="0">
              <a:latin typeface="+mn-ea"/>
              <a:ea typeface="+mn-ea"/>
            </a:rPr>
            <a:t> 오늘도 </a:t>
          </a:r>
          <a:r>
            <a:rPr lang="ko-KR" altLang="en-US" sz="1400" kern="1200" dirty="0" smtClean="0">
              <a:latin typeface="+mn-ea"/>
              <a:ea typeface="+mn-ea"/>
            </a:rPr>
            <a:t>새벽이슬을 맞았습니다</a:t>
          </a:r>
          <a:r>
            <a:rPr lang="en-US" altLang="ko-KR" sz="1400" kern="1200" dirty="0" smtClean="0">
              <a:latin typeface="+mn-ea"/>
              <a:ea typeface="+mn-ea"/>
            </a:rPr>
            <a:t>. </a:t>
          </a:r>
          <a:r>
            <a:rPr lang="ko-KR" altLang="en-US" sz="1400" kern="1200" dirty="0" smtClean="0">
              <a:latin typeface="+mn-ea"/>
              <a:ea typeface="+mn-ea"/>
            </a:rPr>
            <a:t>한 걸음 앞서 걷는 것이 쉬운 일은 아닙니다</a:t>
          </a:r>
          <a:r>
            <a:rPr lang="en-US" altLang="ko-KR" sz="1400" kern="1200" dirty="0" smtClean="0">
              <a:latin typeface="+mn-ea"/>
              <a:ea typeface="+mn-ea"/>
            </a:rPr>
            <a:t>.</a:t>
          </a:r>
          <a:endParaRPr lang="ko-KR" altLang="en-US" sz="1400" kern="1200" dirty="0">
            <a:latin typeface="+mn-ea"/>
            <a:ea typeface="+mn-ea"/>
          </a:endParaRPr>
        </a:p>
      </dsp:txBody>
      <dsp:txXfrm rot="5400000">
        <a:off x="4611587" y="1529025"/>
        <a:ext cx="1635622" cy="5530214"/>
      </dsp:txXfrm>
    </dsp:sp>
    <dsp:sp modelId="{DAEBE8DD-1BB1-4EF1-B854-AC482777FECA}">
      <dsp:nvSpPr>
        <dsp:cNvPr id="0" name=""/>
        <dsp:cNvSpPr/>
      </dsp:nvSpPr>
      <dsp:spPr>
        <a:xfrm>
          <a:off x="446454" y="3677503"/>
          <a:ext cx="2217837" cy="123325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감성형</a:t>
          </a:r>
          <a:endParaRPr lang="ko-KR" altLang="en-US" sz="4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6454" y="3677503"/>
        <a:ext cx="2217837" cy="123325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7B18E-01C2-486C-BB51-2895697C4491}">
      <dsp:nvSpPr>
        <dsp:cNvPr id="0" name=""/>
        <dsp:cNvSpPr/>
      </dsp:nvSpPr>
      <dsp:spPr>
        <a:xfrm rot="5400000">
          <a:off x="4579378" y="-1769055"/>
          <a:ext cx="1988095" cy="553021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/>
            <a:t> </a:t>
          </a:r>
          <a:r>
            <a:rPr lang="ko-KR" altLang="en-US" sz="1400" kern="1200" dirty="0" smtClean="0"/>
            <a:t>그렇게 내가 쉽게 입사할 줄 알았나요</a:t>
          </a:r>
          <a:r>
            <a:rPr lang="en-US" altLang="ko-KR" sz="1400" kern="1200" dirty="0" smtClean="0"/>
            <a:t>?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/>
            <a:t> </a:t>
          </a:r>
          <a:r>
            <a:rPr lang="ko-KR" altLang="en-US" sz="1400" kern="1200" smtClean="0"/>
            <a:t>절 면접 보실 기회를 드리겠습니다</a:t>
          </a:r>
          <a:r>
            <a:rPr lang="en-US" altLang="ko-KR" sz="1400" kern="1200" smtClean="0"/>
            <a:t>.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/>
            <a:t> </a:t>
          </a:r>
          <a:r>
            <a:rPr lang="ko-KR" altLang="en-US" sz="1400" kern="1200" smtClean="0"/>
            <a:t>사장님을 면접에 초대합니다</a:t>
          </a:r>
          <a:r>
            <a:rPr lang="en-US" altLang="ko-KR" sz="1400" kern="1200" smtClean="0"/>
            <a:t>.</a:t>
          </a:r>
          <a:endParaRPr lang="ko-KR" altLang="en-US" sz="1400" kern="1200" dirty="0" smtClean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/>
            <a:t> </a:t>
          </a:r>
          <a:r>
            <a:rPr lang="ko-KR" altLang="en-US" sz="1400" kern="1200" dirty="0" smtClean="0"/>
            <a:t>다른 회사 좋은 일 시키실 분은 아니시죠</a:t>
          </a:r>
          <a:r>
            <a:rPr lang="en-US" altLang="ko-KR" sz="1400" kern="1200" dirty="0" smtClean="0"/>
            <a:t>?</a:t>
          </a:r>
          <a:endParaRPr lang="ko-KR" altLang="en-US" sz="1400" kern="1200" dirty="0" smtClean="0"/>
        </a:p>
      </dsp:txBody>
      <dsp:txXfrm rot="5400000">
        <a:off x="4579378" y="-1769055"/>
        <a:ext cx="1988095" cy="5530214"/>
      </dsp:txXfrm>
    </dsp:sp>
    <dsp:sp modelId="{2651649F-0F2E-40B4-A10D-36EB204187CA}">
      <dsp:nvSpPr>
        <dsp:cNvPr id="0" name=""/>
        <dsp:cNvSpPr/>
      </dsp:nvSpPr>
      <dsp:spPr>
        <a:xfrm>
          <a:off x="302426" y="191904"/>
          <a:ext cx="2505892" cy="1608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err="1" smtClean="0"/>
            <a:t>위풍당당형</a:t>
          </a:r>
          <a:endParaRPr lang="ko-KR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426" y="191904"/>
        <a:ext cx="2505892" cy="1608295"/>
      </dsp:txXfrm>
    </dsp:sp>
    <dsp:sp modelId="{714E1961-301A-412D-B6FF-B2FDDDF9B8D4}">
      <dsp:nvSpPr>
        <dsp:cNvPr id="0" name=""/>
        <dsp:cNvSpPr/>
      </dsp:nvSpPr>
      <dsp:spPr>
        <a:xfrm rot="5400000">
          <a:off x="4579378" y="343296"/>
          <a:ext cx="1988095" cy="553021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/>
            <a:t> </a:t>
          </a:r>
          <a:r>
            <a:rPr lang="ko-KR" altLang="en-US" sz="1400" kern="1200" smtClean="0"/>
            <a:t>명품 인재 파격세일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/>
            <a:t> </a:t>
          </a:r>
          <a:r>
            <a:rPr lang="ko-KR" altLang="en-US" sz="1400" kern="1200" dirty="0" smtClean="0"/>
            <a:t>귀사에 저를 선물로 드립니다</a:t>
          </a:r>
          <a:r>
            <a:rPr lang="en-US" altLang="ko-KR" sz="1400" kern="1200" dirty="0" smtClean="0"/>
            <a:t>. </a:t>
          </a:r>
          <a:r>
            <a:rPr lang="ko-KR" altLang="en-US" sz="1400" kern="1200" dirty="0" smtClean="0"/>
            <a:t>그냥 받으십시오</a:t>
          </a:r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/>
            <a:t> </a:t>
          </a:r>
          <a:r>
            <a:rPr lang="ko-KR" altLang="en-US" sz="1400" kern="1200" smtClean="0"/>
            <a:t>저에게 투자할 기회를 드리겠습니다</a:t>
          </a:r>
          <a:r>
            <a:rPr lang="en-US" altLang="ko-KR" sz="1400" kern="1200" smtClean="0"/>
            <a:t>.</a:t>
          </a:r>
          <a:endParaRPr lang="ko-KR" altLang="en-US" sz="1400" kern="1200" dirty="0" smtClean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smtClean="0"/>
            <a:t> </a:t>
          </a:r>
          <a:r>
            <a:rPr lang="en-US" altLang="ko-KR" sz="1400" kern="1200" dirty="0" smtClean="0"/>
            <a:t>3</a:t>
          </a:r>
          <a:r>
            <a:rPr lang="ko-KR" altLang="en-US" sz="1400" kern="1200" dirty="0" smtClean="0"/>
            <a:t>인 </a:t>
          </a:r>
          <a:r>
            <a:rPr lang="en-US" altLang="ko-KR" sz="1400" kern="1200" dirty="0" smtClean="0"/>
            <a:t>(</a:t>
          </a:r>
          <a:r>
            <a:rPr lang="ko-KR" altLang="en-US" sz="1400" kern="1200" dirty="0" smtClean="0"/>
            <a:t>人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仁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認</a:t>
          </a:r>
          <a:r>
            <a:rPr lang="en-US" altLang="ko-KR" sz="1400" kern="1200" dirty="0" smtClean="0"/>
            <a:t>)</a:t>
          </a:r>
          <a:r>
            <a:rPr lang="ko-KR" altLang="en-US" sz="1400" kern="1200" dirty="0" smtClean="0"/>
            <a:t>을 팝니다</a:t>
          </a:r>
          <a:r>
            <a:rPr lang="en-US" altLang="ko-KR" sz="1400" kern="1200" dirty="0" smtClean="0"/>
            <a:t>(</a:t>
          </a:r>
          <a:r>
            <a:rPr lang="ko-KR" altLang="en-US" sz="1400" kern="1200" dirty="0" err="1" smtClean="0"/>
            <a:t>셋트로</a:t>
          </a:r>
          <a:r>
            <a:rPr lang="en-US" altLang="ko-KR" sz="1400" kern="1200" dirty="0" smtClean="0"/>
            <a:t>!)</a:t>
          </a:r>
          <a:endParaRPr lang="ko-KR" altLang="en-US" sz="1400" kern="1200" dirty="0" smtClean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400" kern="1200" dirty="0"/>
        </a:p>
      </dsp:txBody>
      <dsp:txXfrm rot="5400000">
        <a:off x="4579378" y="343296"/>
        <a:ext cx="1988095" cy="5530214"/>
      </dsp:txXfrm>
    </dsp:sp>
    <dsp:sp modelId="{98A6A98B-05BB-4281-A92B-D402FE752028}">
      <dsp:nvSpPr>
        <dsp:cNvPr id="0" name=""/>
        <dsp:cNvSpPr/>
      </dsp:nvSpPr>
      <dsp:spPr>
        <a:xfrm>
          <a:off x="302426" y="2574823"/>
          <a:ext cx="2505892" cy="10671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dirty="0" smtClean="0"/>
            <a:t>Sales</a:t>
          </a:r>
          <a:r>
            <a:rPr lang="ko-KR" altLang="en-US" sz="3200" b="1" kern="1200" dirty="0" smtClean="0"/>
            <a:t>형</a:t>
          </a:r>
          <a:endParaRPr lang="ko-KR" alt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426" y="2574823"/>
        <a:ext cx="2505892" cy="10671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6D9670-1765-4EA0-9259-C028B1B83311}">
      <dsp:nvSpPr>
        <dsp:cNvPr id="0" name=""/>
        <dsp:cNvSpPr/>
      </dsp:nvSpPr>
      <dsp:spPr>
        <a:xfrm>
          <a:off x="3123" y="2389"/>
          <a:ext cx="8418689" cy="172355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사진</a:t>
          </a:r>
          <a:endParaRPr lang="en-US" altLang="ko-K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effectLst/>
              <a:latin typeface="+mj-lt"/>
            </a:rPr>
            <a:t>- </a:t>
          </a:r>
          <a:r>
            <a:rPr lang="ko-KR" altLang="en-US" sz="1400" b="1" kern="1200" dirty="0" smtClean="0">
              <a:effectLst/>
              <a:latin typeface="+mj-lt"/>
            </a:rPr>
            <a:t>사진은 반드시 기업에서 요구하는 규격에 맞는 것을 사용</a:t>
          </a:r>
          <a:endParaRPr lang="en-US" altLang="ko-KR" sz="1400" b="1" kern="1200" dirty="0" smtClean="0">
            <a:effectLst/>
            <a:latin typeface="+mj-lt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effectLst/>
              <a:latin typeface="+mj-lt"/>
            </a:rPr>
            <a:t>- </a:t>
          </a:r>
          <a:r>
            <a:rPr lang="ko-KR" altLang="en-US" sz="1400" b="1" kern="1200" dirty="0" smtClean="0">
              <a:effectLst/>
              <a:latin typeface="+mj-lt"/>
            </a:rPr>
            <a:t>최근 </a:t>
          </a:r>
          <a:r>
            <a:rPr lang="en-US" altLang="ko-KR" sz="1400" b="1" kern="1200" dirty="0" smtClean="0">
              <a:effectLst/>
              <a:latin typeface="+mj-lt"/>
            </a:rPr>
            <a:t>3</a:t>
          </a:r>
          <a:r>
            <a:rPr lang="ko-KR" altLang="en-US" sz="1400" b="1" kern="1200" dirty="0" smtClean="0">
              <a:effectLst/>
              <a:latin typeface="+mj-lt"/>
            </a:rPr>
            <a:t>개월 이내에 촬영한 사진</a:t>
          </a:r>
          <a:endParaRPr lang="en-US" altLang="ko-KR" sz="1400" b="1" kern="1200" dirty="0" smtClean="0">
            <a:effectLst/>
            <a:latin typeface="+mj-lt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effectLst/>
              <a:latin typeface="+mj-lt"/>
            </a:rPr>
            <a:t>- </a:t>
          </a:r>
          <a:r>
            <a:rPr lang="ko-KR" altLang="en-US" sz="1400" b="1" kern="1200" dirty="0" smtClean="0">
              <a:effectLst/>
              <a:latin typeface="+mj-lt"/>
            </a:rPr>
            <a:t>밝은 표정에 정장을 착용하고 찍은 것</a:t>
          </a:r>
          <a:endParaRPr lang="ko-KR" altLang="en-US" sz="1400" b="1" kern="1200" dirty="0">
            <a:effectLst/>
            <a:latin typeface="+mj-lt"/>
          </a:endParaRPr>
        </a:p>
      </dsp:txBody>
      <dsp:txXfrm>
        <a:off x="3123" y="2389"/>
        <a:ext cx="8418689" cy="1723550"/>
      </dsp:txXfrm>
    </dsp:sp>
    <dsp:sp modelId="{5D143AD5-CFAF-4D7C-908B-B83C4869E249}">
      <dsp:nvSpPr>
        <dsp:cNvPr id="0" name=""/>
        <dsp:cNvSpPr/>
      </dsp:nvSpPr>
      <dsp:spPr>
        <a:xfrm>
          <a:off x="11340" y="1874528"/>
          <a:ext cx="4181911" cy="172355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학력 사항 및 자격증</a:t>
          </a:r>
          <a:endParaRPr lang="en-US" altLang="ko-K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/>
            <a:t>- </a:t>
          </a:r>
          <a:r>
            <a:rPr lang="ko-KR" altLang="en-US" sz="1300" b="1" kern="1200" dirty="0" smtClean="0"/>
            <a:t>재학</a:t>
          </a:r>
          <a:r>
            <a:rPr lang="en-US" altLang="ko-KR" sz="1300" b="1" kern="1200" dirty="0" smtClean="0"/>
            <a:t>, </a:t>
          </a:r>
          <a:r>
            <a:rPr lang="ko-KR" altLang="en-US" sz="1300" b="1" kern="1200" dirty="0" smtClean="0"/>
            <a:t>수료</a:t>
          </a:r>
          <a:r>
            <a:rPr lang="en-US" altLang="ko-KR" sz="1300" b="1" kern="1200" dirty="0" smtClean="0"/>
            <a:t>, </a:t>
          </a:r>
          <a:r>
            <a:rPr lang="ko-KR" altLang="en-US" sz="1300" b="1" kern="1200" dirty="0" smtClean="0"/>
            <a:t>학위 여부를 묻는 경우가 많이 있으며</a:t>
          </a:r>
          <a:r>
            <a:rPr lang="en-US" altLang="ko-KR" sz="1300" b="1" kern="1200" dirty="0" smtClean="0"/>
            <a:t>, </a:t>
          </a:r>
          <a:r>
            <a:rPr lang="ko-KR" altLang="en-US" sz="1300" b="1" kern="1200" dirty="0" smtClean="0"/>
            <a:t>본교인지 주간인지 야간인지를 명확하게 작성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/>
            <a:t>- </a:t>
          </a:r>
          <a:r>
            <a:rPr lang="ko-KR" altLang="en-US" sz="1300" b="1" kern="1200" dirty="0" smtClean="0"/>
            <a:t>자격사항은 국가공인자격증 뿐만 아니라 일반단체나 시설기관에서 발행한 것이라도 빠짐없이 기재</a:t>
          </a:r>
          <a:endParaRPr lang="ko-KR" altLang="en-US" sz="1300" b="1" kern="1200" dirty="0"/>
        </a:p>
      </dsp:txBody>
      <dsp:txXfrm>
        <a:off x="11340" y="1874528"/>
        <a:ext cx="4181911" cy="1723550"/>
      </dsp:txXfrm>
    </dsp:sp>
    <dsp:sp modelId="{CE8B7A57-8CCE-44ED-8765-DDE57266EC05}">
      <dsp:nvSpPr>
        <dsp:cNvPr id="0" name=""/>
        <dsp:cNvSpPr/>
      </dsp:nvSpPr>
      <dsp:spPr>
        <a:xfrm>
          <a:off x="11340" y="3746667"/>
          <a:ext cx="2113427" cy="1723550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인적사항</a:t>
          </a: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및 </a:t>
          </a:r>
          <a:endParaRPr lang="en-US" altLang="ko-K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연락처</a:t>
          </a:r>
          <a:endParaRPr lang="ko-KR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40" y="3746667"/>
        <a:ext cx="2113427" cy="1723550"/>
      </dsp:txXfrm>
    </dsp:sp>
    <dsp:sp modelId="{F55D3806-A38A-4581-80F4-6A92DDBC3CE8}">
      <dsp:nvSpPr>
        <dsp:cNvPr id="0" name=""/>
        <dsp:cNvSpPr/>
      </dsp:nvSpPr>
      <dsp:spPr>
        <a:xfrm>
          <a:off x="2208142" y="3746667"/>
          <a:ext cx="1985109" cy="1723550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신체사항</a:t>
          </a:r>
          <a:endParaRPr lang="ko-KR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8142" y="3746667"/>
        <a:ext cx="1985109" cy="1723550"/>
      </dsp:txXfrm>
    </dsp:sp>
    <dsp:sp modelId="{FFD5B24A-DFBF-40DC-B575-FACA621CC589}">
      <dsp:nvSpPr>
        <dsp:cNvPr id="0" name=""/>
        <dsp:cNvSpPr/>
      </dsp:nvSpPr>
      <dsp:spPr>
        <a:xfrm>
          <a:off x="4360001" y="1874528"/>
          <a:ext cx="4053593" cy="172355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병력사항</a:t>
          </a:r>
          <a:endParaRPr lang="en-US" altLang="ko-K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/>
            <a:t>- ‘</a:t>
          </a:r>
          <a:r>
            <a:rPr lang="ko-KR" altLang="en-US" sz="1300" b="1" kern="1200" dirty="0" err="1" smtClean="0"/>
            <a:t>군필</a:t>
          </a:r>
          <a:r>
            <a:rPr lang="en-US" altLang="ko-KR" sz="1300" b="1" kern="1200" dirty="0" smtClean="0"/>
            <a:t>’, ‘</a:t>
          </a:r>
          <a:r>
            <a:rPr lang="ko-KR" altLang="en-US" sz="1300" b="1" kern="1200" dirty="0" smtClean="0"/>
            <a:t>면제</a:t>
          </a:r>
          <a:r>
            <a:rPr lang="en-US" altLang="ko-KR" sz="1300" b="1" kern="1200" dirty="0" smtClean="0"/>
            <a:t>’ </a:t>
          </a:r>
          <a:r>
            <a:rPr lang="ko-KR" altLang="en-US" sz="1300" b="1" kern="1200" dirty="0" smtClean="0"/>
            <a:t>라고 정확하게 기재</a:t>
          </a:r>
          <a:r>
            <a:rPr lang="en-US" altLang="ko-KR" sz="1300" b="1" kern="1200" dirty="0" smtClean="0"/>
            <a:t>, </a:t>
          </a:r>
          <a:r>
            <a:rPr lang="ko-KR" altLang="en-US" sz="1300" b="1" kern="1200" dirty="0" err="1" smtClean="0"/>
            <a:t>군필</a:t>
          </a:r>
          <a:r>
            <a:rPr lang="ko-KR" altLang="en-US" sz="1300" b="1" kern="1200" dirty="0" smtClean="0"/>
            <a:t> </a:t>
          </a:r>
          <a:r>
            <a:rPr lang="ko-KR" altLang="en-US" sz="1300" b="1" kern="1200" dirty="0" err="1" smtClean="0"/>
            <a:t>기재시</a:t>
          </a:r>
          <a:r>
            <a:rPr lang="ko-KR" altLang="en-US" sz="1300" b="1" kern="1200" dirty="0" smtClean="0"/>
            <a:t> 육군 </a:t>
          </a:r>
          <a:r>
            <a:rPr lang="en-US" altLang="ko-KR" sz="1300" b="1" kern="1200" dirty="0" smtClean="0"/>
            <a:t>- </a:t>
          </a:r>
          <a:r>
            <a:rPr lang="ko-KR" altLang="en-US" sz="1300" b="1" kern="1200" dirty="0" smtClean="0"/>
            <a:t>공군 </a:t>
          </a:r>
          <a:r>
            <a:rPr lang="en-US" altLang="ko-KR" sz="1300" b="1" kern="1200" dirty="0" smtClean="0"/>
            <a:t>- </a:t>
          </a:r>
          <a:r>
            <a:rPr lang="ko-KR" altLang="en-US" sz="1300" b="1" kern="1200" dirty="0" smtClean="0"/>
            <a:t>해군 </a:t>
          </a:r>
          <a:r>
            <a:rPr lang="en-US" altLang="ko-KR" sz="1300" b="1" kern="1200" dirty="0" smtClean="0"/>
            <a:t>- </a:t>
          </a:r>
          <a:r>
            <a:rPr lang="ko-KR" altLang="en-US" sz="1300" b="1" kern="1200" dirty="0" smtClean="0"/>
            <a:t>전경 </a:t>
          </a:r>
          <a:r>
            <a:rPr lang="en-US" altLang="ko-KR" sz="1300" b="1" kern="1200" dirty="0" smtClean="0"/>
            <a:t>- </a:t>
          </a:r>
          <a:r>
            <a:rPr lang="ko-KR" altLang="en-US" sz="1300" b="1" kern="1200" dirty="0" smtClean="0"/>
            <a:t>의경 가운데 선택 기재</a:t>
          </a:r>
          <a:endParaRPr lang="ko-KR" altLang="en-US" sz="1300" b="1" kern="1200" dirty="0"/>
        </a:p>
      </dsp:txBody>
      <dsp:txXfrm>
        <a:off x="4360001" y="1874528"/>
        <a:ext cx="4053593" cy="1723550"/>
      </dsp:txXfrm>
    </dsp:sp>
    <dsp:sp modelId="{1A4E5577-FB6E-4048-AE00-1DF9C90DCC77}">
      <dsp:nvSpPr>
        <dsp:cNvPr id="0" name=""/>
        <dsp:cNvSpPr/>
      </dsp:nvSpPr>
      <dsp:spPr>
        <a:xfrm>
          <a:off x="4360001" y="3746667"/>
          <a:ext cx="1985109" cy="17235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가족사항</a:t>
          </a:r>
          <a:endParaRPr lang="ko-KR" alt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0001" y="3746667"/>
        <a:ext cx="1985109" cy="1723550"/>
      </dsp:txXfrm>
    </dsp:sp>
    <dsp:sp modelId="{B830276A-788E-451E-B4C2-04AE7D98DC92}">
      <dsp:nvSpPr>
        <dsp:cNvPr id="0" name=""/>
        <dsp:cNvSpPr/>
      </dsp:nvSpPr>
      <dsp:spPr>
        <a:xfrm>
          <a:off x="6428485" y="3746667"/>
          <a:ext cx="1985109" cy="1723550"/>
        </a:xfrm>
        <a:prstGeom prst="roundRect">
          <a:avLst>
            <a:gd name="adj" fmla="val 10000"/>
          </a:avLst>
        </a:prstGeom>
        <a:solidFill>
          <a:srgbClr val="CB41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경험사항</a:t>
          </a:r>
          <a:endParaRPr lang="en-US" altLang="ko-KR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b="1" kern="1200" dirty="0" smtClean="0"/>
            <a:t>- </a:t>
          </a:r>
          <a:r>
            <a:rPr lang="ko-KR" altLang="en-US" sz="1300" b="1" kern="1200" dirty="0" smtClean="0"/>
            <a:t>연수 국가와 연수내용</a:t>
          </a:r>
          <a:r>
            <a:rPr lang="en-US" altLang="ko-KR" sz="1300" b="1" kern="1200" dirty="0" smtClean="0"/>
            <a:t>, </a:t>
          </a:r>
          <a:r>
            <a:rPr lang="ko-KR" altLang="en-US" sz="1300" b="1" kern="1200" dirty="0" smtClean="0"/>
            <a:t>기간 등</a:t>
          </a:r>
          <a:endParaRPr lang="ko-KR" altLang="en-US" sz="1300" b="1" kern="1200" dirty="0"/>
        </a:p>
      </dsp:txBody>
      <dsp:txXfrm>
        <a:off x="6428485" y="3746667"/>
        <a:ext cx="1985109" cy="1723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300248"/>
          <a:ext cx="8352928" cy="923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74904" rIns="648280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최대한 과장됨 없이 솔직하게 작성</a:t>
          </a:r>
          <a:endParaRPr lang="ko-KR" altLang="en-US" sz="1600" kern="1200" dirty="0"/>
        </a:p>
      </dsp:txBody>
      <dsp:txXfrm>
        <a:off x="0" y="300248"/>
        <a:ext cx="8352928" cy="923887"/>
      </dsp:txXfrm>
    </dsp:sp>
    <dsp:sp modelId="{013C5C4D-186B-4B1B-8D4A-709AB0DB1739}">
      <dsp:nvSpPr>
        <dsp:cNvPr id="0" name=""/>
        <dsp:cNvSpPr/>
      </dsp:nvSpPr>
      <dsp:spPr>
        <a:xfrm>
          <a:off x="417238" y="2631"/>
          <a:ext cx="5841339" cy="5606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과장됨 없이 솔직하게 작성</a:t>
          </a:r>
          <a:r>
            <a:rPr lang="en-US" altLang="ko-KR" sz="1800" b="1" kern="1200" dirty="0" smtClean="0"/>
            <a:t>!</a:t>
          </a:r>
          <a:endParaRPr lang="ko-KR" altLang="en-US" sz="1800" kern="1200" dirty="0"/>
        </a:p>
      </dsp:txBody>
      <dsp:txXfrm>
        <a:off x="417238" y="2631"/>
        <a:ext cx="5841339" cy="5606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300248"/>
          <a:ext cx="8352928" cy="9238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74904" rIns="648280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연결 고리를 만들어 서술하면 효과적인 자기 홍보</a:t>
          </a:r>
          <a:endParaRPr lang="ko-KR" altLang="en-US" sz="1600" kern="1200" dirty="0"/>
        </a:p>
      </dsp:txBody>
      <dsp:txXfrm>
        <a:off x="0" y="300248"/>
        <a:ext cx="8352928" cy="923887"/>
      </dsp:txXfrm>
    </dsp:sp>
    <dsp:sp modelId="{013C5C4D-186B-4B1B-8D4A-709AB0DB1739}">
      <dsp:nvSpPr>
        <dsp:cNvPr id="0" name=""/>
        <dsp:cNvSpPr/>
      </dsp:nvSpPr>
      <dsp:spPr>
        <a:xfrm>
          <a:off x="417238" y="2631"/>
          <a:ext cx="5841339" cy="5606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당신에 관한 정보와 지원 분야를 연결시켜 기술</a:t>
          </a:r>
          <a:r>
            <a:rPr lang="en-US" altLang="ko-KR" sz="1800" b="1" kern="1200" dirty="0" smtClean="0"/>
            <a:t>!!</a:t>
          </a:r>
          <a:endParaRPr lang="ko-KR" altLang="en-US" sz="1800" kern="1200" dirty="0"/>
        </a:p>
      </dsp:txBody>
      <dsp:txXfrm>
        <a:off x="417238" y="2631"/>
        <a:ext cx="5841339" cy="56066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987941"/>
          <a:ext cx="8352928" cy="1100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29108" rIns="648280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smtClean="0"/>
            <a:t>자신의 어떤 점이 장점으로 작용할 수 있는지와 지원한 이유가 무엇인지를 정확하게 파악하고 이를 표현</a:t>
          </a:r>
          <a:endParaRPr lang="ko-KR" altLang="en-US" sz="1600" kern="120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/>
        </a:p>
      </dsp:txBody>
      <dsp:txXfrm>
        <a:off x="0" y="987941"/>
        <a:ext cx="8352928" cy="1100290"/>
      </dsp:txXfrm>
    </dsp:sp>
    <dsp:sp modelId="{013C5C4D-186B-4B1B-8D4A-709AB0DB1739}">
      <dsp:nvSpPr>
        <dsp:cNvPr id="0" name=""/>
        <dsp:cNvSpPr/>
      </dsp:nvSpPr>
      <dsp:spPr>
        <a:xfrm>
          <a:off x="432046" y="610652"/>
          <a:ext cx="5847049" cy="5587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간단명료하되 포인트를 맞춰 구체적으로 기술</a:t>
          </a:r>
          <a:r>
            <a:rPr lang="en-US" altLang="ko-KR" sz="1800" b="1" kern="1200" dirty="0" smtClean="0"/>
            <a:t>!</a:t>
          </a:r>
          <a:endParaRPr lang="ko-KR" altLang="en-US" sz="1800" kern="1200" dirty="0"/>
        </a:p>
      </dsp:txBody>
      <dsp:txXfrm>
        <a:off x="432046" y="610652"/>
        <a:ext cx="5847049" cy="55877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250413"/>
          <a:ext cx="8712968" cy="11552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395732" rIns="676223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여러분의 상품성을 나타내는 중요한 도구</a:t>
          </a:r>
          <a:r>
            <a:rPr lang="en-US" altLang="ko-KR" sz="1600" kern="1200" smtClean="0"/>
            <a:t>, </a:t>
          </a:r>
          <a:r>
            <a:rPr lang="ko-KR" altLang="en-US" sz="1600" kern="1200" smtClean="0"/>
            <a:t>짧은 </a:t>
          </a:r>
          <a:r>
            <a:rPr lang="ko-KR" altLang="en-US" sz="1600" kern="1200" dirty="0" smtClean="0"/>
            <a:t>순간 관심을 가지고 읽을 것인지 말 것인지를 결정하게 된다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0" y="250413"/>
        <a:ext cx="8712968" cy="1155263"/>
      </dsp:txXfrm>
    </dsp:sp>
    <dsp:sp modelId="{013C5C4D-186B-4B1B-8D4A-709AB0DB1739}">
      <dsp:nvSpPr>
        <dsp:cNvPr id="0" name=""/>
        <dsp:cNvSpPr/>
      </dsp:nvSpPr>
      <dsp:spPr>
        <a:xfrm>
          <a:off x="359690" y="6194"/>
          <a:ext cx="3647220" cy="63472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읽게 하려면 보이게 기술</a:t>
          </a:r>
          <a:r>
            <a:rPr lang="en-US" altLang="ko-KR" sz="1800" b="1" kern="1200" dirty="0" smtClean="0"/>
            <a:t>!</a:t>
          </a:r>
          <a:endParaRPr lang="ko-KR" altLang="en-US" sz="1800" kern="1200" dirty="0"/>
        </a:p>
      </dsp:txBody>
      <dsp:txXfrm>
        <a:off x="359690" y="6194"/>
        <a:ext cx="3647220" cy="63472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309285"/>
          <a:ext cx="8712968" cy="1070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624840" rIns="676223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각각의 단어나 짧은 문장을 만들어 처음 보자마자 호감을 가질 수 있도록 한다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0" y="309285"/>
        <a:ext cx="8712968" cy="1070024"/>
      </dsp:txXfrm>
    </dsp:sp>
    <dsp:sp modelId="{013C5C4D-186B-4B1B-8D4A-709AB0DB1739}">
      <dsp:nvSpPr>
        <dsp:cNvPr id="0" name=""/>
        <dsp:cNvSpPr/>
      </dsp:nvSpPr>
      <dsp:spPr>
        <a:xfrm>
          <a:off x="288033" y="83157"/>
          <a:ext cx="6713315" cy="5303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자신을 표현할 수 있는 각각의 헤드라인을 만들어 기술</a:t>
          </a:r>
          <a:r>
            <a:rPr lang="en-US" altLang="ko-KR" sz="1800" b="1" kern="1200" dirty="0" smtClean="0"/>
            <a:t>!</a:t>
          </a:r>
          <a:endParaRPr lang="ko-KR" altLang="en-US" sz="1800" kern="1200" dirty="0"/>
        </a:p>
      </dsp:txBody>
      <dsp:txXfrm>
        <a:off x="288033" y="83157"/>
        <a:ext cx="6713315" cy="53035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309285"/>
          <a:ext cx="8712968" cy="1070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624840" rIns="676223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오타가 없는지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어색한 문장이 없는지 확인한다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0" y="309285"/>
        <a:ext cx="8712968" cy="1070024"/>
      </dsp:txXfrm>
    </dsp:sp>
    <dsp:sp modelId="{013C5C4D-186B-4B1B-8D4A-709AB0DB1739}">
      <dsp:nvSpPr>
        <dsp:cNvPr id="0" name=""/>
        <dsp:cNvSpPr/>
      </dsp:nvSpPr>
      <dsp:spPr>
        <a:xfrm>
          <a:off x="288033" y="253703"/>
          <a:ext cx="3832965" cy="5245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정성 들여 깨끗이 작성</a:t>
          </a:r>
          <a:r>
            <a:rPr lang="en-US" altLang="ko-KR" sz="1800" b="1" kern="1200" dirty="0" smtClean="0"/>
            <a:t>!</a:t>
          </a:r>
          <a:endParaRPr lang="ko-KR" altLang="en-US" sz="1800" kern="1200" dirty="0"/>
        </a:p>
      </dsp:txBody>
      <dsp:txXfrm>
        <a:off x="288033" y="253703"/>
        <a:ext cx="3832965" cy="52457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CDF0C-A986-4314-86AA-CD8F6562F45C}">
      <dsp:nvSpPr>
        <dsp:cNvPr id="0" name=""/>
        <dsp:cNvSpPr/>
      </dsp:nvSpPr>
      <dsp:spPr>
        <a:xfrm>
          <a:off x="0" y="249021"/>
          <a:ext cx="8712968" cy="7878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208280" rIns="676223" bIns="113792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지원한 분야와 관련 있는 자격증은 유리하게 작용</a:t>
          </a:r>
          <a:endParaRPr lang="ko-KR" altLang="en-US" sz="1600" kern="1200" dirty="0"/>
        </a:p>
      </dsp:txBody>
      <dsp:txXfrm>
        <a:off x="0" y="249021"/>
        <a:ext cx="8712968" cy="787893"/>
      </dsp:txXfrm>
    </dsp:sp>
    <dsp:sp modelId="{013C5C4D-186B-4B1B-8D4A-709AB0DB1739}">
      <dsp:nvSpPr>
        <dsp:cNvPr id="0" name=""/>
        <dsp:cNvSpPr/>
      </dsp:nvSpPr>
      <dsp:spPr>
        <a:xfrm>
          <a:off x="435222" y="20372"/>
          <a:ext cx="6093121" cy="3558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▶ 지원한 분야와 관련 있는 자격증을 제시</a:t>
          </a:r>
          <a:r>
            <a:rPr lang="en-US" altLang="ko-KR" sz="1800" b="1" kern="1200" dirty="0" smtClean="0"/>
            <a:t>!</a:t>
          </a:r>
          <a:endParaRPr lang="ko-KR" altLang="en-US" sz="1800" kern="1200" dirty="0"/>
        </a:p>
      </dsp:txBody>
      <dsp:txXfrm>
        <a:off x="435222" y="20372"/>
        <a:ext cx="6093121" cy="355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31C45-C97F-41AE-B266-0F1B7E72578C}" type="datetimeFigureOut">
              <a:rPr lang="ko-KR" altLang="en-US" smtClean="0"/>
              <a:pPr/>
              <a:t>2013-04-15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5F42B-D301-446C-9EF3-D405B0D2FF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F42B-D301-446C-9EF3-D405B0D2FFA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F42B-D301-446C-9EF3-D405B0D2FFA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5F42B-D301-446C-9EF3-D405B0D2FFA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sk\Desktop\Abstract-Design-Vector-Art-Backgroun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00"/>
            <a:ext cx="6526128" cy="4440112"/>
          </a:xfrm>
          <a:prstGeom prst="rect">
            <a:avLst/>
          </a:prstGeom>
          <a:noFill/>
        </p:spPr>
      </p:pic>
      <p:sp>
        <p:nvSpPr>
          <p:cNvPr id="14" name="직사각형 13"/>
          <p:cNvSpPr/>
          <p:nvPr userDrawn="1"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" y="3945248"/>
            <a:ext cx="8964681" cy="695696"/>
          </a:xfrm>
          <a:noFill/>
          <a:ln>
            <a:noFill/>
          </a:ln>
        </p:spPr>
        <p:txBody>
          <a:bodyPr lIns="324000" rIns="252000" bIns="0" anchor="t">
            <a:normAutofit/>
          </a:bodyPr>
          <a:lstStyle>
            <a:lvl1pPr algn="r"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416808"/>
            <a:ext cx="8964488" cy="525115"/>
          </a:xfrm>
          <a:noFill/>
          <a:ln>
            <a:noFill/>
          </a:ln>
        </p:spPr>
        <p:txBody>
          <a:bodyPr lIns="324000" tIns="0" rIns="252000" bIns="0" anchor="b">
            <a:noAutofit/>
          </a:bodyPr>
          <a:lstStyle>
            <a:lvl1pPr marL="0" indent="0" algn="r">
              <a:lnSpc>
                <a:spcPct val="120000"/>
              </a:lnSpc>
              <a:buNone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0" hasCustomPrompt="1"/>
          </p:nvPr>
        </p:nvSpPr>
        <p:spPr>
          <a:xfrm>
            <a:off x="5436096" y="5373216"/>
            <a:ext cx="3528392" cy="1152128"/>
          </a:xfrm>
        </p:spPr>
        <p:txBody>
          <a:bodyPr lIns="324000"/>
          <a:lstStyle>
            <a:lvl1pPr algn="l">
              <a:lnSpc>
                <a:spcPct val="150000"/>
              </a:lnSpc>
              <a:buFont typeface="Arial" pitchFamily="34" charset="0"/>
              <a:buChar char="•"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제출 정보</a:t>
            </a:r>
            <a:r>
              <a:rPr lang="en-US" altLang="ko-KR" dirty="0" smtClean="0"/>
              <a:t>: </a:t>
            </a:r>
            <a:endParaRPr lang="ko-KR" altLang="en-US" dirty="0" smtClean="0"/>
          </a:p>
        </p:txBody>
      </p:sp>
      <p:pic>
        <p:nvPicPr>
          <p:cNvPr id="20" name="Picture 2" descr="C:\Users\msk\Desktop\기대하라\기대하라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872" y="56120"/>
            <a:ext cx="1063883" cy="307917"/>
          </a:xfrm>
          <a:prstGeom prst="rect">
            <a:avLst/>
          </a:prstGeom>
          <a:noFill/>
        </p:spPr>
      </p:pic>
      <p:cxnSp>
        <p:nvCxnSpPr>
          <p:cNvPr id="22" name="직선 연결선 21"/>
          <p:cNvCxnSpPr/>
          <p:nvPr userDrawn="1"/>
        </p:nvCxnSpPr>
        <p:spPr>
          <a:xfrm>
            <a:off x="5771752" y="5229200"/>
            <a:ext cx="316835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sk\Desktop\Abstract-Design-Vector-Art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000"/>
            <a:ext cx="6526128" cy="4440112"/>
          </a:xfrm>
          <a:prstGeom prst="rect">
            <a:avLst/>
          </a:prstGeom>
          <a:noFill/>
        </p:spPr>
      </p:pic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48464" y="6548584"/>
            <a:ext cx="328612" cy="2301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98F1F7-B5CA-460E-BA6E-3C3479F764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4800216" y="3915512"/>
            <a:ext cx="3709349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kern="0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INDEX </a:t>
            </a:r>
            <a:r>
              <a:rPr kumimoji="0" lang="en-US" altLang="ko-KR" sz="2800" b="1" kern="0" cap="all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of Contents</a:t>
            </a:r>
          </a:p>
        </p:txBody>
      </p:sp>
      <p:sp>
        <p:nvSpPr>
          <p:cNvPr id="12" name="직사각형 11"/>
          <p:cNvSpPr/>
          <p:nvPr userDrawn="1"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msk\Desktop\기대하라\기대하라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872" y="56120"/>
            <a:ext cx="1063883" cy="3079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요약,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sk\Desktop\Abstract-Design-Vector-Art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844" y="9192"/>
            <a:ext cx="1639652" cy="1115552"/>
          </a:xfrm>
          <a:prstGeom prst="rect">
            <a:avLst/>
          </a:prstGeom>
          <a:noFill/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48464" y="6548584"/>
            <a:ext cx="328612" cy="2301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98F1F7-B5CA-460E-BA6E-3C3479F764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345667"/>
            <a:ext cx="7956376" cy="503237"/>
          </a:xfrm>
        </p:spPr>
        <p:txBody>
          <a:bodyPr>
            <a:noAutofit/>
          </a:bodyPr>
          <a:lstStyle>
            <a:lvl1pPr>
              <a:buNone/>
              <a:defRPr kumimoji="0" lang="ko-KR" altLang="en-US" sz="2000" b="0" kern="0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HY견고딕" pitchFamily="18" charset="-127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마스터 텍스트 소제목을 편집합니다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75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1"/>
          </p:nvPr>
        </p:nvSpPr>
        <p:spPr>
          <a:xfrm>
            <a:off x="1187450" y="981075"/>
            <a:ext cx="7777163" cy="5472113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pic>
        <p:nvPicPr>
          <p:cNvPr id="13" name="Picture 2" descr="C:\Users\msk\Desktop\기대하라\기대하라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872" y="56120"/>
            <a:ext cx="1063883" cy="3079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48464" y="6548584"/>
            <a:ext cx="328612" cy="2301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98F1F7-B5CA-460E-BA6E-3C3479F764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3" name="직사각형 2"/>
          <p:cNvSpPr/>
          <p:nvPr userDrawn="1"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C:\Users\msk\Desktop\Abstract-Design-Vector-Art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000"/>
            <a:ext cx="6526128" cy="4440112"/>
          </a:xfrm>
          <a:prstGeom prst="rect">
            <a:avLst/>
          </a:prstGeom>
          <a:noFill/>
        </p:spPr>
      </p:pic>
      <p:pic>
        <p:nvPicPr>
          <p:cNvPr id="7" name="Picture 2" descr="C:\Users\msk\Desktop\기대하라\기대하라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872" y="56120"/>
            <a:ext cx="1063883" cy="3079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3B937-DB2A-4124-BBE9-074675BB9374}" type="datetimeFigureOut">
              <a:rPr lang="ko-KR" altLang="en-US" smtClean="0"/>
              <a:pPr/>
              <a:t>2013-04-15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F0CC-C43D-4BA6-8DA0-A024A308F8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부제목 9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8964488" cy="525115"/>
          </a:xfrm>
        </p:spPr>
        <p:txBody>
          <a:bodyPr/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NO.1</a:t>
            </a:r>
          </a:p>
          <a:p>
            <a:r>
              <a:rPr lang="ko-KR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이력서 작성법</a:t>
            </a:r>
            <a:endParaRPr lang="ko-KR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>
                <a:solidFill>
                  <a:schemeClr val="tx1"/>
                </a:solidFill>
              </a:rPr>
              <a:t>HumanResourcesDevelopment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sp>
        <p:nvSpPr>
          <p:cNvPr id="6" name="직사각형 5"/>
          <p:cNvSpPr/>
          <p:nvPr/>
        </p:nvSpPr>
        <p:spPr>
          <a:xfrm>
            <a:off x="7388696" y="15240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251520" y="1772816"/>
            <a:ext cx="8709187" cy="4062214"/>
            <a:chOff x="251520" y="1556792"/>
            <a:chExt cx="8709187" cy="2982094"/>
          </a:xfrm>
        </p:grpSpPr>
        <p:grpSp>
          <p:nvGrpSpPr>
            <p:cNvPr id="8" name="그룹 160"/>
            <p:cNvGrpSpPr/>
            <p:nvPr/>
          </p:nvGrpSpPr>
          <p:grpSpPr>
            <a:xfrm>
              <a:off x="251520" y="1556792"/>
              <a:ext cx="3816423" cy="2982094"/>
              <a:chOff x="395536" y="1772816"/>
              <a:chExt cx="5334000" cy="3486150"/>
            </a:xfrm>
          </p:grpSpPr>
          <p:grpSp>
            <p:nvGrpSpPr>
              <p:cNvPr id="38" name="Group 31"/>
              <p:cNvGrpSpPr>
                <a:grpSpLocks/>
              </p:cNvGrpSpPr>
              <p:nvPr/>
            </p:nvGrpSpPr>
            <p:grpSpPr bwMode="auto">
              <a:xfrm>
                <a:off x="395536" y="1772816"/>
                <a:ext cx="5334000" cy="742950"/>
                <a:chOff x="1152" y="1440"/>
                <a:chExt cx="3360" cy="468"/>
              </a:xfrm>
            </p:grpSpPr>
            <p:sp>
              <p:nvSpPr>
                <p:cNvPr id="64" name="AutoShape 32"/>
                <p:cNvSpPr>
                  <a:spLocks noChangeArrowheads="1"/>
                </p:cNvSpPr>
                <p:nvPr/>
              </p:nvSpPr>
              <p:spPr bwMode="gray">
                <a:xfrm>
                  <a:off x="1382" y="1475"/>
                  <a:ext cx="3130" cy="421"/>
                </a:xfrm>
                <a:prstGeom prst="roundRect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A4076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65" name="Group 33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581" cy="468"/>
                  <a:chOff x="720" y="960"/>
                  <a:chExt cx="987" cy="795"/>
                </a:xfrm>
              </p:grpSpPr>
              <p:sp>
                <p:nvSpPr>
                  <p:cNvPr id="68" name="Oval 34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47" y="987"/>
                    <a:ext cx="960" cy="7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9" name="Oval 35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20" y="960"/>
                    <a:ext cx="960" cy="7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3A203"/>
                      </a:gs>
                      <a:gs pos="100000">
                        <a:srgbClr val="F3A203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0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1008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FFFFFF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66" name="Text Box 37"/>
                <p:cNvSpPr txBox="1">
                  <a:spLocks noChangeArrowheads="1"/>
                </p:cNvSpPr>
                <p:nvPr/>
              </p:nvSpPr>
              <p:spPr bwMode="gray">
                <a:xfrm>
                  <a:off x="1723" y="1596"/>
                  <a:ext cx="2462" cy="24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600" b="1" smtClean="0"/>
                    <a:t>오타나 오기가 없도록 할 것</a:t>
                  </a:r>
                  <a:r>
                    <a:rPr lang="en-US" altLang="ko-KR" sz="1600" b="1" smtClean="0"/>
                    <a:t>!</a:t>
                  </a:r>
                  <a:endParaRPr lang="ko-KR" altLang="en-US" sz="1600" dirty="0" smtClean="0"/>
                </a:p>
              </p:txBody>
            </p:sp>
            <p:sp>
              <p:nvSpPr>
                <p:cNvPr id="67" name="Text Box 38"/>
                <p:cNvSpPr txBox="1">
                  <a:spLocks noChangeArrowheads="1"/>
                </p:cNvSpPr>
                <p:nvPr/>
              </p:nvSpPr>
              <p:spPr bwMode="gray">
                <a:xfrm>
                  <a:off x="1298" y="1475"/>
                  <a:ext cx="329" cy="3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굴림" pitchFamily="50" charset="-127"/>
                    </a:rPr>
                    <a:t>1.</a:t>
                  </a:r>
                </a:p>
              </p:txBody>
            </p:sp>
          </p:grpSp>
          <p:grpSp>
            <p:nvGrpSpPr>
              <p:cNvPr id="39" name="Group 39"/>
              <p:cNvGrpSpPr>
                <a:grpSpLocks/>
              </p:cNvGrpSpPr>
              <p:nvPr/>
            </p:nvGrpSpPr>
            <p:grpSpPr bwMode="auto">
              <a:xfrm>
                <a:off x="395536" y="2687216"/>
                <a:ext cx="5334000" cy="742950"/>
                <a:chOff x="1152" y="1440"/>
                <a:chExt cx="3360" cy="468"/>
              </a:xfrm>
            </p:grpSpPr>
            <p:sp>
              <p:nvSpPr>
                <p:cNvPr id="57" name="AutoShape 40"/>
                <p:cNvSpPr>
                  <a:spLocks noChangeArrowheads="1"/>
                </p:cNvSpPr>
                <p:nvPr/>
              </p:nvSpPr>
              <p:spPr bwMode="gray">
                <a:xfrm>
                  <a:off x="1382" y="1475"/>
                  <a:ext cx="3130" cy="421"/>
                </a:xfrm>
                <a:prstGeom prst="roundRect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B3CD82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" name="Group 41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581" cy="468"/>
                  <a:chOff x="720" y="960"/>
                  <a:chExt cx="987" cy="795"/>
                </a:xfrm>
              </p:grpSpPr>
              <p:sp>
                <p:nvSpPr>
                  <p:cNvPr id="61" name="Oval 42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47" y="987"/>
                    <a:ext cx="960" cy="7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Oval 43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20" y="960"/>
                    <a:ext cx="960" cy="7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3CD82"/>
                      </a:gs>
                      <a:gs pos="100000">
                        <a:srgbClr val="B3CD8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" name="Oval 44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1008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FFFFFF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9" name="Text Box 45"/>
                <p:cNvSpPr txBox="1">
                  <a:spLocks noChangeArrowheads="1"/>
                </p:cNvSpPr>
                <p:nvPr/>
              </p:nvSpPr>
              <p:spPr bwMode="gray">
                <a:xfrm>
                  <a:off x="1723" y="1565"/>
                  <a:ext cx="2148" cy="24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600" b="1" smtClean="0"/>
                    <a:t>약어</a:t>
                  </a:r>
                  <a:r>
                    <a:rPr lang="en-US" altLang="ko-KR" sz="1600" b="1" smtClean="0"/>
                    <a:t>, </a:t>
                  </a:r>
                  <a:r>
                    <a:rPr lang="ko-KR" altLang="en-US" sz="1600" b="1" smtClean="0"/>
                    <a:t>속어를 쓰지 말 것</a:t>
                  </a:r>
                  <a:r>
                    <a:rPr lang="en-US" altLang="ko-KR" sz="1600" b="1" smtClean="0"/>
                    <a:t>!</a:t>
                  </a:r>
                  <a:endParaRPr lang="ko-KR" altLang="en-US" sz="1600" dirty="0" smtClean="0"/>
                </a:p>
              </p:txBody>
            </p:sp>
            <p:sp>
              <p:nvSpPr>
                <p:cNvPr id="60" name="Text Box 46"/>
                <p:cNvSpPr txBox="1">
                  <a:spLocks noChangeArrowheads="1"/>
                </p:cNvSpPr>
                <p:nvPr/>
              </p:nvSpPr>
              <p:spPr bwMode="gray">
                <a:xfrm>
                  <a:off x="1298" y="1475"/>
                  <a:ext cx="329" cy="3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굴림" pitchFamily="50" charset="-127"/>
                    </a:rPr>
                    <a:t>2.</a:t>
                  </a:r>
                </a:p>
              </p:txBody>
            </p:sp>
          </p:grpSp>
          <p:grpSp>
            <p:nvGrpSpPr>
              <p:cNvPr id="40" name="Group 47"/>
              <p:cNvGrpSpPr>
                <a:grpSpLocks/>
              </p:cNvGrpSpPr>
              <p:nvPr/>
            </p:nvGrpSpPr>
            <p:grpSpPr bwMode="auto">
              <a:xfrm>
                <a:off x="395536" y="3601616"/>
                <a:ext cx="5334000" cy="742950"/>
                <a:chOff x="1152" y="1440"/>
                <a:chExt cx="3360" cy="468"/>
              </a:xfrm>
            </p:grpSpPr>
            <p:sp>
              <p:nvSpPr>
                <p:cNvPr id="50" name="AutoShape 48"/>
                <p:cNvSpPr>
                  <a:spLocks noChangeArrowheads="1"/>
                </p:cNvSpPr>
                <p:nvPr/>
              </p:nvSpPr>
              <p:spPr bwMode="gray">
                <a:xfrm>
                  <a:off x="1382" y="1475"/>
                  <a:ext cx="3130" cy="421"/>
                </a:xfrm>
                <a:prstGeom prst="roundRect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E1BF91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1" name="Group 49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581" cy="468"/>
                  <a:chOff x="720" y="960"/>
                  <a:chExt cx="987" cy="795"/>
                </a:xfrm>
              </p:grpSpPr>
              <p:sp>
                <p:nvSpPr>
                  <p:cNvPr id="54" name="Oval 50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47" y="987"/>
                    <a:ext cx="960" cy="7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" name="Oval 51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20" y="960"/>
                    <a:ext cx="960" cy="7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1BF91"/>
                      </a:gs>
                      <a:gs pos="100000">
                        <a:srgbClr val="E1BF91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1008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FFFFFF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2" name="Text Box 53"/>
                <p:cNvSpPr txBox="1">
                  <a:spLocks noChangeArrowheads="1"/>
                </p:cNvSpPr>
                <p:nvPr/>
              </p:nvSpPr>
              <p:spPr bwMode="gray">
                <a:xfrm>
                  <a:off x="1721" y="1550"/>
                  <a:ext cx="116" cy="2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ko-KR" altLang="en-US" sz="2400" dirty="0" smtClean="0"/>
                </a:p>
              </p:txBody>
            </p:sp>
            <p:sp>
              <p:nvSpPr>
                <p:cNvPr id="53" name="Text Box 54"/>
                <p:cNvSpPr txBox="1">
                  <a:spLocks noChangeArrowheads="1"/>
                </p:cNvSpPr>
                <p:nvPr/>
              </p:nvSpPr>
              <p:spPr bwMode="gray">
                <a:xfrm>
                  <a:off x="1298" y="1475"/>
                  <a:ext cx="329" cy="3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굴림" pitchFamily="50" charset="-127"/>
                    </a:rPr>
                    <a:t>3.</a:t>
                  </a:r>
                </a:p>
              </p:txBody>
            </p:sp>
          </p:grpSp>
          <p:grpSp>
            <p:nvGrpSpPr>
              <p:cNvPr id="41" name="Group 55"/>
              <p:cNvGrpSpPr>
                <a:grpSpLocks/>
              </p:cNvGrpSpPr>
              <p:nvPr/>
            </p:nvGrpSpPr>
            <p:grpSpPr bwMode="auto">
              <a:xfrm>
                <a:off x="395536" y="4516016"/>
                <a:ext cx="5334000" cy="742950"/>
                <a:chOff x="1152" y="1440"/>
                <a:chExt cx="3360" cy="468"/>
              </a:xfrm>
            </p:grpSpPr>
            <p:sp>
              <p:nvSpPr>
                <p:cNvPr id="43" name="AutoShape 56"/>
                <p:cNvSpPr>
                  <a:spLocks noChangeArrowheads="1"/>
                </p:cNvSpPr>
                <p:nvPr/>
              </p:nvSpPr>
              <p:spPr bwMode="gray">
                <a:xfrm>
                  <a:off x="1382" y="1475"/>
                  <a:ext cx="3130" cy="421"/>
                </a:xfrm>
                <a:prstGeom prst="roundRect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B8AD48"/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4" name="Group 57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581" cy="468"/>
                  <a:chOff x="720" y="960"/>
                  <a:chExt cx="987" cy="795"/>
                </a:xfrm>
              </p:grpSpPr>
              <p:sp>
                <p:nvSpPr>
                  <p:cNvPr id="47" name="Oval 58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47" y="987"/>
                    <a:ext cx="960" cy="7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Oval 59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20" y="960"/>
                    <a:ext cx="960" cy="7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8AD48"/>
                      </a:gs>
                      <a:gs pos="100000">
                        <a:srgbClr val="B8AD48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" name="Oval 60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1008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FFFFFF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45" name="Text Box 61"/>
                <p:cNvSpPr txBox="1">
                  <a:spLocks noChangeArrowheads="1"/>
                </p:cNvSpPr>
                <p:nvPr/>
              </p:nvSpPr>
              <p:spPr bwMode="gray">
                <a:xfrm>
                  <a:off x="1786" y="1580"/>
                  <a:ext cx="2109" cy="24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600" b="1" smtClean="0"/>
                    <a:t>디카</a:t>
                  </a:r>
                  <a:r>
                    <a:rPr lang="en-US" altLang="ko-KR" sz="1600" b="1" smtClean="0"/>
                    <a:t>, </a:t>
                  </a:r>
                  <a:r>
                    <a:rPr lang="ko-KR" altLang="en-US" sz="1600" b="1" smtClean="0"/>
                    <a:t>폰카 사진은 ‘</a:t>
                  </a:r>
                  <a:r>
                    <a:rPr lang="en-US" altLang="ko-KR" sz="1600" b="1" smtClean="0"/>
                    <a:t>NO'!</a:t>
                  </a:r>
                  <a:endParaRPr lang="en-US" altLang="ko-KR" sz="1600" b="1" dirty="0" smtClean="0"/>
                </a:p>
              </p:txBody>
            </p:sp>
            <p:sp>
              <p:nvSpPr>
                <p:cNvPr id="46" name="Text Box 62"/>
                <p:cNvSpPr txBox="1">
                  <a:spLocks noChangeArrowheads="1"/>
                </p:cNvSpPr>
                <p:nvPr/>
              </p:nvSpPr>
              <p:spPr bwMode="gray">
                <a:xfrm>
                  <a:off x="1298" y="1475"/>
                  <a:ext cx="329" cy="3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굴림" pitchFamily="50" charset="-127"/>
                    </a:rPr>
                    <a:t>4.</a:t>
                  </a:r>
                </a:p>
              </p:txBody>
            </p:sp>
          </p:grpSp>
          <p:sp>
            <p:nvSpPr>
              <p:cNvPr id="42" name="직사각형 41"/>
              <p:cNvSpPr/>
              <p:nvPr/>
            </p:nvSpPr>
            <p:spPr>
              <a:xfrm>
                <a:off x="1301310" y="3812101"/>
                <a:ext cx="4216933" cy="377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500" b="1" smtClean="0"/>
                  <a:t>최근에 있었던 일부터 기록할 것</a:t>
                </a:r>
                <a:r>
                  <a:rPr lang="en-US" altLang="ko-KR" sz="1500" b="1" smtClean="0"/>
                  <a:t>!</a:t>
                </a:r>
                <a:endParaRPr lang="ko-KR" altLang="en-US" sz="1500" dirty="0" smtClean="0"/>
              </a:p>
            </p:txBody>
          </p:sp>
        </p:grpSp>
        <p:grpSp>
          <p:nvGrpSpPr>
            <p:cNvPr id="9" name="그룹 161"/>
            <p:cNvGrpSpPr/>
            <p:nvPr/>
          </p:nvGrpSpPr>
          <p:grpSpPr>
            <a:xfrm>
              <a:off x="4283968" y="1556792"/>
              <a:ext cx="4676739" cy="2889752"/>
              <a:chOff x="395536" y="1772816"/>
              <a:chExt cx="6536412" cy="3378200"/>
            </a:xfrm>
          </p:grpSpPr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395536" y="1772816"/>
                <a:ext cx="5334000" cy="742950"/>
                <a:chOff x="1152" y="1440"/>
                <a:chExt cx="3360" cy="468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gray">
                <a:xfrm>
                  <a:off x="1382" y="1475"/>
                  <a:ext cx="3130" cy="421"/>
                </a:xfrm>
                <a:prstGeom prst="roundRect">
                  <a:avLst>
                    <a:gd name="adj" fmla="val 50000"/>
                  </a:avLst>
                </a:prstGeom>
                <a:ln>
                  <a:solidFill>
                    <a:srgbClr val="FF0000">
                      <a:alpha val="40000"/>
                    </a:srgbClr>
                  </a:solidFill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2" name="Group 33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581" cy="468"/>
                  <a:chOff x="720" y="960"/>
                  <a:chExt cx="987" cy="795"/>
                </a:xfrm>
              </p:grpSpPr>
              <p:sp>
                <p:nvSpPr>
                  <p:cNvPr id="35" name="Oval 34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47" y="987"/>
                    <a:ext cx="960" cy="7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Oval 35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20" y="960"/>
                    <a:ext cx="960" cy="7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3A203"/>
                      </a:gs>
                      <a:gs pos="100000">
                        <a:srgbClr val="F3A203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1008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FFFFFF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33" name="Text Box 37"/>
                <p:cNvSpPr txBox="1">
                  <a:spLocks noChangeArrowheads="1"/>
                </p:cNvSpPr>
                <p:nvPr/>
              </p:nvSpPr>
              <p:spPr bwMode="gray">
                <a:xfrm>
                  <a:off x="1723" y="1596"/>
                  <a:ext cx="2186" cy="23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500" b="1" smtClean="0"/>
                    <a:t>회사명을 틀리는 실수 </a:t>
                  </a:r>
                  <a:r>
                    <a:rPr lang="en-US" altLang="ko-KR" sz="1500" b="1" smtClean="0"/>
                    <a:t>NO!</a:t>
                  </a:r>
                  <a:endParaRPr lang="en-US" altLang="ko-KR" sz="1500" b="1" dirty="0" smtClean="0"/>
                </a:p>
              </p:txBody>
            </p:sp>
            <p:sp>
              <p:nvSpPr>
                <p:cNvPr id="34" name="Text Box 38"/>
                <p:cNvSpPr txBox="1">
                  <a:spLocks noChangeArrowheads="1"/>
                </p:cNvSpPr>
                <p:nvPr/>
              </p:nvSpPr>
              <p:spPr bwMode="gray">
                <a:xfrm>
                  <a:off x="1229" y="1475"/>
                  <a:ext cx="466" cy="4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3200" b="1" kern="0" smtClean="0">
                      <a:solidFill>
                        <a:srgbClr val="FFFFFF"/>
                      </a:solidFill>
                      <a:ea typeface="굴림" pitchFamily="50" charset="-127"/>
                    </a:rPr>
                    <a:t>5</a:t>
                  </a:r>
                  <a:r>
                    <a:rPr kumimoji="0" lang="en-US" altLang="ko-K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굴림" pitchFamily="50" charset="-127"/>
                    </a:rPr>
                    <a:t>.</a:t>
                  </a:r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395536" y="2687216"/>
                <a:ext cx="5635625" cy="742950"/>
                <a:chOff x="1152" y="1440"/>
                <a:chExt cx="3550" cy="468"/>
              </a:xfrm>
            </p:grpSpPr>
            <p:sp>
              <p:nvSpPr>
                <p:cNvPr id="24" name="AutoShape 40"/>
                <p:cNvSpPr>
                  <a:spLocks noChangeArrowheads="1"/>
                </p:cNvSpPr>
                <p:nvPr/>
              </p:nvSpPr>
              <p:spPr bwMode="gray">
                <a:xfrm>
                  <a:off x="1382" y="1475"/>
                  <a:ext cx="3320" cy="421"/>
                </a:xfrm>
                <a:prstGeom prst="roundRect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00B0F0">
                      <a:alpha val="4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5" name="Group 41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581" cy="468"/>
                  <a:chOff x="720" y="960"/>
                  <a:chExt cx="987" cy="795"/>
                </a:xfrm>
              </p:grpSpPr>
              <p:sp>
                <p:nvSpPr>
                  <p:cNvPr id="28" name="Oval 42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47" y="987"/>
                    <a:ext cx="960" cy="7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" name="Oval 43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20" y="960"/>
                    <a:ext cx="960" cy="7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3CD82"/>
                      </a:gs>
                      <a:gs pos="100000">
                        <a:srgbClr val="B3CD82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Oval 44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1008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FFFFFF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6" name="Text Box 45"/>
                <p:cNvSpPr txBox="1">
                  <a:spLocks noChangeArrowheads="1"/>
                </p:cNvSpPr>
                <p:nvPr/>
              </p:nvSpPr>
              <p:spPr bwMode="gray">
                <a:xfrm>
                  <a:off x="1723" y="1565"/>
                  <a:ext cx="2936" cy="23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1500" b="1" smtClean="0"/>
                    <a:t>학점은 솔직하고 정확하게 기입하라</a:t>
                  </a:r>
                  <a:r>
                    <a:rPr lang="en-US" altLang="ko-KR" sz="1500" b="1" smtClean="0"/>
                    <a:t>!</a:t>
                  </a:r>
                  <a:endParaRPr lang="en-US" altLang="ko-KR" sz="1500" b="1" dirty="0" smtClean="0"/>
                </a:p>
              </p:txBody>
            </p:sp>
            <p:sp>
              <p:nvSpPr>
                <p:cNvPr id="27" name="Text Box 46"/>
                <p:cNvSpPr txBox="1">
                  <a:spLocks noChangeArrowheads="1"/>
                </p:cNvSpPr>
                <p:nvPr/>
              </p:nvSpPr>
              <p:spPr bwMode="gray">
                <a:xfrm>
                  <a:off x="1229" y="1475"/>
                  <a:ext cx="466" cy="4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3200" b="1" kern="0" smtClean="0">
                      <a:solidFill>
                        <a:srgbClr val="FFFFFF"/>
                      </a:solidFill>
                      <a:ea typeface="굴림" pitchFamily="50" charset="-127"/>
                    </a:rPr>
                    <a:t>6</a:t>
                  </a:r>
                  <a:r>
                    <a:rPr kumimoji="0" lang="en-US" altLang="ko-K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굴림" pitchFamily="50" charset="-127"/>
                    </a:rPr>
                    <a:t>.</a:t>
                  </a:r>
                </a:p>
              </p:txBody>
            </p:sp>
          </p:grpSp>
          <p:grpSp>
            <p:nvGrpSpPr>
              <p:cNvPr id="12" name="Group 47"/>
              <p:cNvGrpSpPr>
                <a:grpSpLocks/>
              </p:cNvGrpSpPr>
              <p:nvPr/>
            </p:nvGrpSpPr>
            <p:grpSpPr bwMode="auto">
              <a:xfrm>
                <a:off x="395536" y="3601616"/>
                <a:ext cx="6440488" cy="742950"/>
                <a:chOff x="1152" y="1440"/>
                <a:chExt cx="4057" cy="468"/>
              </a:xfrm>
            </p:grpSpPr>
            <p:sp>
              <p:nvSpPr>
                <p:cNvPr id="17" name="AutoShape 48"/>
                <p:cNvSpPr>
                  <a:spLocks noChangeArrowheads="1"/>
                </p:cNvSpPr>
                <p:nvPr/>
              </p:nvSpPr>
              <p:spPr bwMode="gray">
                <a:xfrm>
                  <a:off x="1382" y="1475"/>
                  <a:ext cx="3827" cy="421"/>
                </a:xfrm>
                <a:prstGeom prst="roundRect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CB4186">
                      <a:alpha val="5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8" name="Group 49"/>
                <p:cNvGrpSpPr>
                  <a:grpSpLocks/>
                </p:cNvGrpSpPr>
                <p:nvPr/>
              </p:nvGrpSpPr>
              <p:grpSpPr bwMode="auto">
                <a:xfrm>
                  <a:off x="1152" y="1440"/>
                  <a:ext cx="581" cy="468"/>
                  <a:chOff x="720" y="960"/>
                  <a:chExt cx="987" cy="795"/>
                </a:xfrm>
              </p:grpSpPr>
              <p:sp>
                <p:nvSpPr>
                  <p:cNvPr id="21" name="Oval 50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47" y="987"/>
                    <a:ext cx="960" cy="7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Oval 51"/>
                  <p:cNvSpPr>
                    <a:spLocks noChangeArrowheads="1"/>
                  </p:cNvSpPr>
                  <p:nvPr/>
                </p:nvSpPr>
                <p:spPr bwMode="gray">
                  <a:xfrm rot="1758052">
                    <a:off x="720" y="960"/>
                    <a:ext cx="960" cy="76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E1BF91"/>
                      </a:gs>
                      <a:gs pos="100000">
                        <a:srgbClr val="E1BF91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1008"/>
                    <a:ext cx="432" cy="43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FFFFFF">
                          <a:gamma/>
                          <a:shade val="46275"/>
                          <a:invGamma/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9" name="Text Box 53"/>
                <p:cNvSpPr txBox="1">
                  <a:spLocks noChangeArrowheads="1"/>
                </p:cNvSpPr>
                <p:nvPr/>
              </p:nvSpPr>
              <p:spPr bwMode="gray">
                <a:xfrm>
                  <a:off x="1721" y="1550"/>
                  <a:ext cx="116" cy="2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ko-KR" altLang="en-US" sz="2400" dirty="0" smtClean="0"/>
                </a:p>
              </p:txBody>
            </p:sp>
            <p:sp>
              <p:nvSpPr>
                <p:cNvPr id="20" name="Text Box 54"/>
                <p:cNvSpPr txBox="1">
                  <a:spLocks noChangeArrowheads="1"/>
                </p:cNvSpPr>
                <p:nvPr/>
              </p:nvSpPr>
              <p:spPr bwMode="gray">
                <a:xfrm>
                  <a:off x="1229" y="1475"/>
                  <a:ext cx="466" cy="4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ko-KR" sz="3200" b="1" kern="0" smtClean="0">
                      <a:solidFill>
                        <a:srgbClr val="FFFFFF"/>
                      </a:solidFill>
                      <a:ea typeface="굴림" pitchFamily="50" charset="-127"/>
                    </a:rPr>
                    <a:t>7</a:t>
                  </a:r>
                  <a:r>
                    <a:rPr kumimoji="0" lang="en-US" altLang="ko-K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굴림" pitchFamily="50" charset="-127"/>
                    </a:rPr>
                    <a:t>.</a:t>
                  </a:r>
                </a:p>
              </p:txBody>
            </p:sp>
          </p:grpSp>
          <p:grpSp>
            <p:nvGrpSpPr>
              <p:cNvPr id="13" name="Group 55"/>
              <p:cNvGrpSpPr>
                <a:grpSpLocks/>
              </p:cNvGrpSpPr>
              <p:nvPr/>
            </p:nvGrpSpPr>
            <p:grpSpPr bwMode="auto">
              <a:xfrm>
                <a:off x="486024" y="4560466"/>
                <a:ext cx="663575" cy="590550"/>
                <a:chOff x="1209" y="1468"/>
                <a:chExt cx="418" cy="372"/>
              </a:xfrm>
            </p:grpSpPr>
            <p:sp>
              <p:nvSpPr>
                <p:cNvPr id="15" name="Oval 60"/>
                <p:cNvSpPr>
                  <a:spLocks noChangeArrowheads="1"/>
                </p:cNvSpPr>
                <p:nvPr/>
              </p:nvSpPr>
              <p:spPr bwMode="gray">
                <a:xfrm>
                  <a:off x="1209" y="1468"/>
                  <a:ext cx="254" cy="2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FFFFFF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Text Box 62"/>
                <p:cNvSpPr txBox="1">
                  <a:spLocks noChangeArrowheads="1"/>
                </p:cNvSpPr>
                <p:nvPr/>
              </p:nvSpPr>
              <p:spPr bwMode="gray">
                <a:xfrm>
                  <a:off x="1298" y="1475"/>
                  <a:ext cx="329" cy="3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32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굴림" pitchFamily="50" charset="-127"/>
                    </a:rPr>
                    <a:t>4.</a:t>
                  </a:r>
                </a:p>
              </p:txBody>
            </p:sp>
          </p:grpSp>
          <p:sp>
            <p:nvSpPr>
              <p:cNvPr id="14" name="직사각형 13"/>
              <p:cNvSpPr/>
              <p:nvPr/>
            </p:nvSpPr>
            <p:spPr>
              <a:xfrm>
                <a:off x="1301309" y="3812101"/>
                <a:ext cx="5630639" cy="359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400" b="1" smtClean="0"/>
                  <a:t>불필요한 자격증이나 특이한 취미는 적지 말 것</a:t>
                </a:r>
                <a:r>
                  <a:rPr lang="en-US" altLang="ko-KR" sz="1400" b="1" smtClean="0"/>
                  <a:t>!</a:t>
                </a:r>
                <a:endParaRPr lang="en-US" altLang="ko-KR" sz="1400" b="1" dirty="0" smtClean="0"/>
              </a:p>
            </p:txBody>
          </p:sp>
        </p:grpSp>
      </p:grpSp>
      <p:sp>
        <p:nvSpPr>
          <p:cNvPr id="73" name="텍스트 개체 틀 2"/>
          <p:cNvSpPr txBox="1">
            <a:spLocks/>
          </p:cNvSpPr>
          <p:nvPr/>
        </p:nvSpPr>
        <p:spPr>
          <a:xfrm>
            <a:off x="323528" y="836712"/>
            <a:ext cx="7777163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주의사항</a:t>
            </a:r>
            <a:r>
              <a:rPr kumimoji="0" lang="en-US" altLang="ko-KR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altLang="ko-KR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r>
              <a:rPr lang="en-US" altLang="ko-KR" dirty="0" smtClean="0"/>
              <a:t>III. </a:t>
            </a:r>
            <a:r>
              <a:rPr lang="ko-KR" altLang="en-US" dirty="0" smtClean="0"/>
              <a:t>이력서의 작성</a:t>
            </a:r>
            <a:r>
              <a:rPr lang="ko-KR" altLang="en-US" dirty="0"/>
              <a:t>법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pPr marL="609600" indent="-609600" latinLnBrk="0">
              <a:lnSpc>
                <a:spcPct val="110000"/>
              </a:lnSpc>
              <a:spcAft>
                <a:spcPct val="70000"/>
              </a:spcAft>
              <a:defRPr/>
            </a:pPr>
            <a:r>
              <a:rPr lang="en-US" altLang="ko-KR" dirty="0" smtClean="0">
                <a:cs typeface="Verdana" pitchFamily="34" charset="0"/>
              </a:rPr>
              <a:t>IV. </a:t>
            </a:r>
            <a:r>
              <a:rPr lang="ko-KR" altLang="en-US" dirty="0" smtClean="0">
                <a:cs typeface="Verdana" pitchFamily="34" charset="0"/>
              </a:rPr>
              <a:t>온라인 </a:t>
            </a:r>
            <a:r>
              <a:rPr lang="ko-KR" altLang="en-US" dirty="0">
                <a:cs typeface="Verdana" pitchFamily="34" charset="0"/>
              </a:rPr>
              <a:t>등록법</a:t>
            </a:r>
            <a:endParaRPr lang="en-US" altLang="ko-KR" dirty="0">
              <a:cs typeface="Verdana" pitchFamily="34" charset="0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1187624" y="692696"/>
            <a:ext cx="7777163" cy="43204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ko-KR" altLang="en-US" sz="2000" b="1" i="1" dirty="0" err="1" smtClean="0"/>
              <a:t>이메일</a:t>
            </a:r>
            <a:r>
              <a:rPr lang="ko-KR" altLang="en-US" sz="2000" b="1" i="1" dirty="0" smtClean="0"/>
              <a:t> 이력서 작성법</a:t>
            </a:r>
            <a:endParaRPr lang="ko-KR" altLang="en-US" sz="2000" dirty="0" smtClean="0"/>
          </a:p>
          <a:p>
            <a:pPr marL="457200" indent="-457200"/>
            <a:endParaRPr lang="en-US" altLang="ko-KR" sz="2000" b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sp>
        <p:nvSpPr>
          <p:cNvPr id="6" name="직사각형 5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539552" y="1556792"/>
            <a:ext cx="8352928" cy="4680520"/>
            <a:chOff x="899592" y="1484784"/>
            <a:chExt cx="8352928" cy="3672408"/>
          </a:xfrm>
        </p:grpSpPr>
        <p:grpSp>
          <p:nvGrpSpPr>
            <p:cNvPr id="28" name="그룹 27"/>
            <p:cNvGrpSpPr/>
            <p:nvPr/>
          </p:nvGrpSpPr>
          <p:grpSpPr>
            <a:xfrm>
              <a:off x="899592" y="1484784"/>
              <a:ext cx="8352928" cy="1872208"/>
              <a:chOff x="899592" y="1484784"/>
              <a:chExt cx="8352928" cy="1872208"/>
            </a:xfrm>
          </p:grpSpPr>
          <p:sp>
            <p:nvSpPr>
              <p:cNvPr id="8" name="AutoShape 34"/>
              <p:cNvSpPr>
                <a:spLocks noChangeArrowheads="1"/>
              </p:cNvSpPr>
              <p:nvPr/>
            </p:nvSpPr>
            <p:spPr bwMode="gray">
              <a:xfrm>
                <a:off x="1036525" y="1577975"/>
                <a:ext cx="8215995" cy="107632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" name="AutoShape 31"/>
              <p:cNvSpPr>
                <a:spLocks noChangeArrowheads="1"/>
              </p:cNvSpPr>
              <p:nvPr/>
            </p:nvSpPr>
            <p:spPr bwMode="gray">
              <a:xfrm>
                <a:off x="899592" y="1666875"/>
                <a:ext cx="7557052" cy="1690117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lumMod val="40000"/>
                  <a:lumOff val="60000"/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1023469" y="1484784"/>
                <a:ext cx="5996804" cy="401638"/>
                <a:chOff x="720" y="1392"/>
                <a:chExt cx="4058" cy="480"/>
              </a:xfrm>
            </p:grpSpPr>
            <p:sp>
              <p:nvSpPr>
                <p:cNvPr id="13" name="AutoShape 17"/>
                <p:cNvSpPr>
                  <a:spLocks noChangeArrowheads="1"/>
                </p:cNvSpPr>
                <p:nvPr/>
              </p:nvSpPr>
              <p:spPr bwMode="gray">
                <a:xfrm>
                  <a:off x="720" y="1392"/>
                  <a:ext cx="4058" cy="48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92157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14" name="Group 18"/>
                <p:cNvGrpSpPr>
                  <a:grpSpLocks/>
                </p:cNvGrpSpPr>
                <p:nvPr/>
              </p:nvGrpSpPr>
              <p:grpSpPr bwMode="auto">
                <a:xfrm>
                  <a:off x="730" y="1407"/>
                  <a:ext cx="4043" cy="444"/>
                  <a:chOff x="744" y="1407"/>
                  <a:chExt cx="3988" cy="444"/>
                </a:xfrm>
              </p:grpSpPr>
              <p:sp>
                <p:nvSpPr>
                  <p:cNvPr id="15" name="AutoShape 19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736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2000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" name="AutoShape 20"/>
                  <p:cNvSpPr>
                    <a:spLocks noChangeArrowheads="1"/>
                  </p:cNvSpPr>
                  <p:nvPr/>
                </p:nvSpPr>
                <p:spPr bwMode="gray">
                  <a:xfrm>
                    <a:off x="744" y="1407"/>
                    <a:ext cx="3988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1">
                          <a:gamma/>
                          <a:tint val="22353"/>
                          <a:invGamma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</p:grpSp>
          <p:sp>
            <p:nvSpPr>
              <p:cNvPr id="11" name="Rectangle 21"/>
              <p:cNvSpPr>
                <a:spLocks noChangeArrowheads="1"/>
              </p:cNvSpPr>
              <p:nvPr/>
            </p:nvSpPr>
            <p:spPr bwMode="gray">
              <a:xfrm>
                <a:off x="1115616" y="1541283"/>
                <a:ext cx="6039726" cy="265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/>
                <a:r>
                  <a:rPr lang="ko-KR" altLang="en-US" sz="1600" b="1" smtClean="0">
                    <a:solidFill>
                      <a:schemeClr val="bg1"/>
                    </a:solidFill>
                  </a:rPr>
                  <a:t>▶ 이메일 제목에 이름</a:t>
                </a:r>
                <a:r>
                  <a:rPr lang="en-US" altLang="ko-KR" sz="1600" b="1" smtClean="0">
                    <a:solidFill>
                      <a:schemeClr val="bg1"/>
                    </a:solidFill>
                  </a:rPr>
                  <a:t>(</a:t>
                </a:r>
                <a:r>
                  <a:rPr lang="ko-KR" altLang="en-US" sz="1600" b="1" smtClean="0">
                    <a:solidFill>
                      <a:schemeClr val="bg1"/>
                    </a:solidFill>
                  </a:rPr>
                  <a:t>본명</a:t>
                </a:r>
                <a:r>
                  <a:rPr lang="en-US" altLang="ko-KR" sz="1600" b="1" smtClean="0">
                    <a:solidFill>
                      <a:schemeClr val="bg1"/>
                    </a:solidFill>
                  </a:rPr>
                  <a:t>)</a:t>
                </a:r>
                <a:r>
                  <a:rPr lang="ko-KR" altLang="en-US" sz="1600" b="1" smtClean="0">
                    <a:solidFill>
                      <a:schemeClr val="bg1"/>
                    </a:solidFill>
                  </a:rPr>
                  <a:t>과 지원분야를 반드시 기재하라</a:t>
                </a:r>
                <a:r>
                  <a:rPr lang="en-US" altLang="ko-KR" sz="1600" b="1" smtClean="0">
                    <a:solidFill>
                      <a:schemeClr val="bg1"/>
                    </a:solidFill>
                  </a:rPr>
                  <a:t>.</a:t>
                </a:r>
                <a:endParaRPr lang="ko-KR" altLang="en-US" sz="16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47619" y="1916831"/>
                <a:ext cx="7129781" cy="1020614"/>
              </a:xfrm>
              <a:prstGeom prst="round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</a:pPr>
                <a:r>
                  <a:rPr lang="ko-KR" altLang="en-US" sz="1600" smtClean="0"/>
                  <a:t>채용담당자는 하루 수백통의 이메일을 받기 때문에 중요한 이력서가 스팸메일로 오해 받는 일이 없도록 해야 한다</a:t>
                </a:r>
                <a:r>
                  <a:rPr lang="en-US" altLang="ko-KR" sz="1600" smtClean="0"/>
                  <a:t>. </a:t>
                </a:r>
                <a:r>
                  <a:rPr lang="ko-KR" altLang="en-US" sz="1600" smtClean="0"/>
                  <a:t>따라서 제목에 입사지원 서류임을 한눈에 알 수 있도록 이름</a:t>
                </a:r>
                <a:r>
                  <a:rPr lang="en-US" altLang="ko-KR" sz="1600" smtClean="0"/>
                  <a:t>(</a:t>
                </a:r>
                <a:r>
                  <a:rPr lang="ko-KR" altLang="en-US" sz="1600" smtClean="0"/>
                  <a:t>본명</a:t>
                </a:r>
                <a:r>
                  <a:rPr lang="en-US" altLang="ko-KR" sz="1600" smtClean="0"/>
                  <a:t>)</a:t>
                </a:r>
                <a:r>
                  <a:rPr lang="ko-KR" altLang="en-US" sz="1600" smtClean="0"/>
                  <a:t>과 지원분야를 반드시 기재하는 것이 좋다</a:t>
                </a:r>
                <a:r>
                  <a:rPr lang="en-US" altLang="ko-KR" sz="1600" smtClean="0"/>
                  <a:t>. </a:t>
                </a:r>
                <a:r>
                  <a:rPr lang="ko-KR" altLang="en-US" sz="1600" smtClean="0"/>
                  <a:t>또한 첨부파일명에도 이름과 지원분야를 기재한다</a:t>
                </a:r>
                <a:r>
                  <a:rPr lang="en-US" altLang="ko-KR" sz="1600" smtClean="0"/>
                  <a:t>.</a:t>
                </a:r>
                <a:endParaRPr lang="en-US" altLang="ko-KR" sz="1600">
                  <a:solidFill>
                    <a:srgbClr val="000000"/>
                  </a:solidFill>
                  <a:ea typeface="굴림" pitchFamily="50" charset="-127"/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899592" y="3717032"/>
              <a:ext cx="7704856" cy="1440160"/>
              <a:chOff x="899592" y="3717032"/>
              <a:chExt cx="7704856" cy="1440160"/>
            </a:xfrm>
          </p:grpSpPr>
          <p:sp>
            <p:nvSpPr>
              <p:cNvPr id="18" name="AutoShape 35"/>
              <p:cNvSpPr>
                <a:spLocks noChangeArrowheads="1"/>
              </p:cNvSpPr>
              <p:nvPr/>
            </p:nvSpPr>
            <p:spPr bwMode="gray">
              <a:xfrm>
                <a:off x="1025902" y="3848794"/>
                <a:ext cx="7578546" cy="107632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3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" name="AutoShape 32"/>
              <p:cNvSpPr>
                <a:spLocks noChangeArrowheads="1"/>
              </p:cNvSpPr>
              <p:nvPr/>
            </p:nvSpPr>
            <p:spPr bwMode="gray">
              <a:xfrm>
                <a:off x="899592" y="3924994"/>
                <a:ext cx="7629802" cy="123219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20" name="그룹 24"/>
              <p:cNvGrpSpPr/>
              <p:nvPr/>
            </p:nvGrpSpPr>
            <p:grpSpPr>
              <a:xfrm>
                <a:off x="971643" y="3717032"/>
                <a:ext cx="4824493" cy="401637"/>
                <a:chOff x="1203325" y="2916238"/>
                <a:chExt cx="4952851" cy="401637"/>
              </a:xfrm>
            </p:grpSpPr>
            <p:grpSp>
              <p:nvGrpSpPr>
                <p:cNvPr id="22" name="Group 6"/>
                <p:cNvGrpSpPr>
                  <a:grpSpLocks/>
                </p:cNvGrpSpPr>
                <p:nvPr/>
              </p:nvGrpSpPr>
              <p:grpSpPr bwMode="auto">
                <a:xfrm>
                  <a:off x="1203325" y="2916238"/>
                  <a:ext cx="4952851" cy="401637"/>
                  <a:chOff x="720" y="1392"/>
                  <a:chExt cx="4058" cy="480"/>
                </a:xfrm>
              </p:grpSpPr>
              <p:sp>
                <p:nvSpPr>
                  <p:cNvPr id="24" name="AutoShape 7"/>
                  <p:cNvSpPr>
                    <a:spLocks noChangeArrowheads="1"/>
                  </p:cNvSpPr>
                  <p:nvPr/>
                </p:nvSpPr>
                <p:spPr bwMode="gray">
                  <a:xfrm>
                    <a:off x="720" y="1392"/>
                    <a:ext cx="4058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50000">
                        <a:schemeClr val="accent2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25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</p:grpSpPr>
                <p:sp>
                  <p:nvSpPr>
                    <p:cNvPr id="26" name="AutoShape 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736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accent2">
                            <a:alpha val="0"/>
                          </a:schemeClr>
                        </a:gs>
                        <a:gs pos="100000">
                          <a:schemeClr val="accent2">
                            <a:gamma/>
                            <a:tint val="19216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7" name="AutoShape 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744" y="1407"/>
                      <a:ext cx="3988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accent2">
                            <a:gamma/>
                            <a:tint val="15686"/>
                            <a:invGamma/>
                          </a:schemeClr>
                        </a:gs>
                        <a:gs pos="100000">
                          <a:schemeClr val="accent2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gray">
                <a:xfrm>
                  <a:off x="1351128" y="2943933"/>
                  <a:ext cx="4392072" cy="265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600" b="1" smtClean="0">
                      <a:solidFill>
                        <a:schemeClr val="bg1"/>
                      </a:solidFill>
                    </a:rPr>
                    <a:t>▶ </a:t>
                  </a:r>
                  <a:r>
                    <a:rPr lang="ko-KR" altLang="en-US" sz="1600" b="1" i="1" u="sng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튀는 제목</a:t>
                  </a:r>
                  <a:r>
                    <a:rPr lang="ko-KR" altLang="en-US" sz="1600" b="1" smtClean="0">
                      <a:solidFill>
                        <a:schemeClr val="bg1"/>
                      </a:solidFill>
                    </a:rPr>
                    <a:t>을</a:t>
                  </a:r>
                  <a:r>
                    <a:rPr lang="ko-KR" altLang="en-US" sz="1600" b="1" i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ko-KR" altLang="en-US" sz="1600" b="1" smtClean="0">
                      <a:solidFill>
                        <a:schemeClr val="bg1"/>
                      </a:solidFill>
                    </a:rPr>
                    <a:t>곁들이는 것도 좋은 방법이다</a:t>
                  </a:r>
                  <a:r>
                    <a:rPr lang="en-US" altLang="ko-KR" sz="1600" b="1" smtClean="0">
                      <a:solidFill>
                        <a:schemeClr val="bg1"/>
                      </a:solidFill>
                    </a:rPr>
                    <a:t>.</a:t>
                  </a:r>
                  <a:endParaRPr lang="ko-KR" altLang="en-US" sz="16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Rectangle 30"/>
              <p:cNvSpPr>
                <a:spLocks noChangeArrowheads="1"/>
              </p:cNvSpPr>
              <p:nvPr/>
            </p:nvSpPr>
            <p:spPr bwMode="auto">
              <a:xfrm>
                <a:off x="1137708" y="4149080"/>
                <a:ext cx="6962683" cy="785498"/>
              </a:xfrm>
              <a:prstGeom prst="roundRect">
                <a:avLst/>
              </a:prstGeom>
              <a:solidFill>
                <a:schemeClr val="bg1">
                  <a:alpha val="37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10000"/>
                  </a:lnSpc>
                </a:pPr>
                <a:r>
                  <a:rPr lang="ko-KR" altLang="en-US" sz="1600" smtClean="0"/>
                  <a:t>수많은 이메일 중 파일의 제목이 눈길을 끈다면 수많은 원서들 중 자신을 돋보이게 하는 길이 될 것이다</a:t>
                </a:r>
                <a:r>
                  <a:rPr lang="en-US" altLang="ko-KR" sz="1600" smtClean="0"/>
                  <a:t>. </a:t>
                </a:r>
                <a:r>
                  <a:rPr lang="ko-KR" altLang="en-US" sz="1600" smtClean="0"/>
                  <a:t>광고카피를 연상케 하는 강렬한 문구 하나로 인사담당자를 사로 잡아라</a:t>
                </a:r>
                <a:r>
                  <a:rPr lang="en-US" altLang="ko-KR" sz="1600" smtClean="0"/>
                  <a:t>!</a:t>
                </a:r>
                <a:endParaRPr lang="en-US" altLang="ko-KR" sz="1600" b="1">
                  <a:solidFill>
                    <a:srgbClr val="000000"/>
                  </a:solidFill>
                  <a:ea typeface="굴림" pitchFamily="50" charset="-127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179512" y="1484784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83671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 튀는 </a:t>
            </a:r>
            <a:r>
              <a:rPr lang="ko-KR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제목의 예시</a:t>
            </a:r>
            <a:endParaRPr lang="ko-KR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sp>
        <p:nvSpPr>
          <p:cNvPr id="1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pPr marL="609600" indent="-609600" latinLnBrk="0">
              <a:lnSpc>
                <a:spcPct val="110000"/>
              </a:lnSpc>
              <a:spcAft>
                <a:spcPct val="70000"/>
              </a:spcAft>
              <a:defRPr/>
            </a:pPr>
            <a:r>
              <a:rPr lang="en-US" altLang="ko-KR" dirty="0" smtClean="0">
                <a:cs typeface="Verdana" pitchFamily="34" charset="0"/>
              </a:rPr>
              <a:t>IV. </a:t>
            </a:r>
            <a:r>
              <a:rPr lang="ko-KR" altLang="en-US" dirty="0" smtClean="0">
                <a:cs typeface="Verdana" pitchFamily="34" charset="0"/>
              </a:rPr>
              <a:t>온라인 </a:t>
            </a:r>
            <a:r>
              <a:rPr lang="ko-KR" altLang="en-US" dirty="0">
                <a:cs typeface="Verdana" pitchFamily="34" charset="0"/>
              </a:rPr>
              <a:t>등록법</a:t>
            </a:r>
            <a:endParaRPr lang="en-US" altLang="ko-KR" dirty="0">
              <a:cs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179512" y="1484784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83671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▶ 튀는 제목의 예시</a:t>
            </a:r>
            <a:endParaRPr lang="ko-KR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sp>
        <p:nvSpPr>
          <p:cNvPr id="11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pPr marL="609600" indent="-609600" latinLnBrk="0">
              <a:lnSpc>
                <a:spcPct val="110000"/>
              </a:lnSpc>
              <a:spcAft>
                <a:spcPct val="70000"/>
              </a:spcAft>
              <a:defRPr/>
            </a:pPr>
            <a:r>
              <a:rPr lang="en-US" altLang="ko-KR" dirty="0" smtClean="0">
                <a:cs typeface="Verdana" pitchFamily="34" charset="0"/>
              </a:rPr>
              <a:t>IV. </a:t>
            </a:r>
            <a:r>
              <a:rPr lang="ko-KR" altLang="en-US" dirty="0" smtClean="0">
                <a:cs typeface="Verdana" pitchFamily="34" charset="0"/>
              </a:rPr>
              <a:t>온라인 </a:t>
            </a:r>
            <a:r>
              <a:rPr lang="ko-KR" altLang="en-US" dirty="0">
                <a:cs typeface="Verdana" pitchFamily="34" charset="0"/>
              </a:rPr>
              <a:t>등록법</a:t>
            </a:r>
            <a:endParaRPr lang="en-US" altLang="ko-KR" dirty="0">
              <a:cs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1115616" y="692696"/>
            <a:ext cx="7777163" cy="43204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altLang="ko-KR" sz="2000" b="1" i="1" dirty="0" smtClean="0"/>
              <a:t>2) </a:t>
            </a:r>
            <a:r>
              <a:rPr lang="ko-KR" altLang="en-US" sz="2000" b="1" i="1" dirty="0" smtClean="0"/>
              <a:t>인터넷 취업사이트 이력서 등록방법</a:t>
            </a:r>
            <a:endParaRPr lang="ko-KR" altLang="en-US" sz="2000" dirty="0" smtClean="0"/>
          </a:p>
          <a:p>
            <a:endParaRPr lang="en-US" altLang="ko-KR" sz="1800" b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sp>
        <p:nvSpPr>
          <p:cNvPr id="6" name="직사각형 5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pPr marL="609600" indent="-609600" latinLnBrk="0">
              <a:lnSpc>
                <a:spcPct val="110000"/>
              </a:lnSpc>
              <a:spcAft>
                <a:spcPct val="70000"/>
              </a:spcAft>
              <a:defRPr/>
            </a:pPr>
            <a:r>
              <a:rPr lang="en-US" altLang="ko-KR" dirty="0" smtClean="0">
                <a:cs typeface="Verdana" pitchFamily="34" charset="0"/>
              </a:rPr>
              <a:t>IV. </a:t>
            </a:r>
            <a:r>
              <a:rPr lang="ko-KR" altLang="en-US" dirty="0" smtClean="0">
                <a:cs typeface="Verdana" pitchFamily="34" charset="0"/>
              </a:rPr>
              <a:t>온라인 </a:t>
            </a:r>
            <a:r>
              <a:rPr lang="ko-KR" altLang="en-US" dirty="0">
                <a:cs typeface="Verdana" pitchFamily="34" charset="0"/>
              </a:rPr>
              <a:t>등록법</a:t>
            </a:r>
            <a:endParaRPr lang="en-US" altLang="ko-KR" dirty="0">
              <a:cs typeface="Verdana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827584" y="1340768"/>
            <a:ext cx="7704856" cy="5040560"/>
            <a:chOff x="1043608" y="548680"/>
            <a:chExt cx="7416824" cy="5112568"/>
          </a:xfrm>
        </p:grpSpPr>
        <p:grpSp>
          <p:nvGrpSpPr>
            <p:cNvPr id="13" name="그룹 9"/>
            <p:cNvGrpSpPr/>
            <p:nvPr/>
          </p:nvGrpSpPr>
          <p:grpSpPr>
            <a:xfrm>
              <a:off x="1043608" y="548680"/>
              <a:ext cx="7416824" cy="1368152"/>
              <a:chOff x="302426" y="191904"/>
              <a:chExt cx="2505892" cy="1608295"/>
            </a:xfrm>
            <a:scene3d>
              <a:camera prst="orthographicFront"/>
              <a:lightRig rig="flat" dir="t"/>
            </a:scene3d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302426" y="191904"/>
                <a:ext cx="2505892" cy="1608295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모서리가 둥근 직사각형 4"/>
              <p:cNvSpPr/>
              <p:nvPr/>
            </p:nvSpPr>
            <p:spPr>
              <a:xfrm>
                <a:off x="380936" y="270414"/>
                <a:ext cx="2348872" cy="145127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r>
                  <a:rPr lang="ko-KR" altLang="en-US" sz="1600" b="1" smtClean="0"/>
                  <a:t>▶ 이력서 공백은 반드시 메우자</a:t>
                </a:r>
                <a:r>
                  <a:rPr lang="en-US" altLang="ko-KR" sz="1600" b="1" smtClean="0"/>
                  <a:t>.</a:t>
                </a:r>
                <a:endParaRPr lang="ko-KR" altLang="en-US" sz="1600" smtClean="0"/>
              </a:p>
              <a:p>
                <a:r>
                  <a:rPr lang="ko-KR" altLang="en-US" sz="1600" smtClean="0"/>
                  <a:t>  </a:t>
                </a:r>
                <a:r>
                  <a:rPr lang="en-US" altLang="ko-KR" sz="1600" smtClean="0"/>
                  <a:t>-  </a:t>
                </a:r>
                <a:r>
                  <a:rPr lang="ko-KR" altLang="en-US" sz="1600" smtClean="0"/>
                  <a:t>기본 정보만 입력해 놓고 기업의 연락을 기다리는 것은 어리석은 일이           다</a:t>
                </a:r>
                <a:r>
                  <a:rPr lang="en-US" altLang="ko-KR" sz="1600" smtClean="0"/>
                  <a:t>. </a:t>
                </a:r>
                <a:r>
                  <a:rPr lang="ko-KR" altLang="en-US" sz="1600" smtClean="0"/>
                  <a:t>기업에서 볼 때 지원자들이 이력서에 기재한 기본적인 정보만을 읽어본 후 채용여부를 결정하기란 쉽지 않기 때문이다</a:t>
                </a:r>
                <a:r>
                  <a:rPr lang="en-US" altLang="ko-KR" sz="1600" smtClean="0"/>
                  <a:t>.</a:t>
                </a:r>
                <a:endParaRPr lang="ko-KR" altLang="en-US" sz="1600" dirty="0" smtClean="0"/>
              </a:p>
            </p:txBody>
          </p:sp>
        </p:grpSp>
        <p:grpSp>
          <p:nvGrpSpPr>
            <p:cNvPr id="14" name="그룹 12"/>
            <p:cNvGrpSpPr/>
            <p:nvPr/>
          </p:nvGrpSpPr>
          <p:grpSpPr>
            <a:xfrm>
              <a:off x="1043608" y="4005064"/>
              <a:ext cx="7416824" cy="1656184"/>
              <a:chOff x="302426" y="191904"/>
              <a:chExt cx="2505892" cy="1608295"/>
            </a:xfrm>
            <a:solidFill>
              <a:srgbClr val="92D050">
                <a:alpha val="27000"/>
              </a:srgbClr>
            </a:solidFill>
            <a:scene3d>
              <a:camera prst="orthographicFront"/>
              <a:lightRig rig="flat" dir="t"/>
            </a:scene3d>
          </p:grpSpPr>
          <p:sp>
            <p:nvSpPr>
              <p:cNvPr id="18" name="모서리가 둥근 직사각형 17"/>
              <p:cNvSpPr/>
              <p:nvPr/>
            </p:nvSpPr>
            <p:spPr>
              <a:xfrm>
                <a:off x="302426" y="191904"/>
                <a:ext cx="2505892" cy="1608295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모서리가 둥근 직사각형 4"/>
              <p:cNvSpPr/>
              <p:nvPr/>
            </p:nvSpPr>
            <p:spPr>
              <a:xfrm>
                <a:off x="380936" y="270414"/>
                <a:ext cx="2348872" cy="1451275"/>
              </a:xfrm>
              <a:prstGeom prst="rect">
                <a:avLst/>
              </a:prstGeom>
              <a:solidFill>
                <a:schemeClr val="bg1">
                  <a:alpha val="2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r>
                  <a:rPr lang="ko-KR" altLang="en-US" sz="1600" b="1" smtClean="0"/>
                  <a:t>▶ 뉴스레터를 신청하라</a:t>
                </a:r>
                <a:r>
                  <a:rPr lang="en-US" altLang="ko-KR" sz="1600" b="1" smtClean="0"/>
                  <a:t>.</a:t>
                </a:r>
                <a:endParaRPr lang="ko-KR" altLang="en-US" sz="1600" smtClean="0"/>
              </a:p>
              <a:p>
                <a:r>
                  <a:rPr lang="ko-KR" altLang="en-US" sz="1600" smtClean="0"/>
                  <a:t>  </a:t>
                </a:r>
                <a:r>
                  <a:rPr lang="en-US" altLang="ko-KR" sz="1600" smtClean="0"/>
                  <a:t>-  </a:t>
                </a:r>
                <a:r>
                  <a:rPr lang="ko-KR" altLang="en-US" sz="1600" smtClean="0"/>
                  <a:t>대규모 공채에서 수시 채용으로 분위기가 바뀌면서 일자리가 연중 수시로 일어나는 경우가 늘고 있다</a:t>
                </a:r>
                <a:r>
                  <a:rPr lang="en-US" altLang="ko-KR" sz="1600" smtClean="0"/>
                  <a:t>. </a:t>
                </a:r>
                <a:r>
                  <a:rPr lang="ko-KR" altLang="en-US" sz="1600" smtClean="0"/>
                  <a:t>특히 대기업 공채와 같은 시기별로 중요한 채용정보를 놓치지 않기 위해서는 취업사이트에 뉴스레터 메일링 리스트를 등록해 놓는 것이 유리하다</a:t>
                </a:r>
                <a:r>
                  <a:rPr lang="en-US" altLang="ko-KR" sz="1600" smtClean="0"/>
                  <a:t>.</a:t>
                </a:r>
                <a:endParaRPr lang="ko-KR" altLang="en-US" sz="1600" dirty="0"/>
              </a:p>
            </p:txBody>
          </p:sp>
        </p:grpSp>
        <p:grpSp>
          <p:nvGrpSpPr>
            <p:cNvPr id="15" name="그룹 15"/>
            <p:cNvGrpSpPr/>
            <p:nvPr/>
          </p:nvGrpSpPr>
          <p:grpSpPr>
            <a:xfrm>
              <a:off x="1043608" y="2132856"/>
              <a:ext cx="7416824" cy="1656184"/>
              <a:chOff x="302426" y="191904"/>
              <a:chExt cx="2505892" cy="1608295"/>
            </a:xfrm>
            <a:solidFill>
              <a:schemeClr val="accent6">
                <a:lumMod val="40000"/>
                <a:lumOff val="60000"/>
                <a:alpha val="95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302426" y="191904"/>
                <a:ext cx="2505892" cy="1608295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모서리가 둥근 직사각형 4"/>
              <p:cNvSpPr/>
              <p:nvPr/>
            </p:nvSpPr>
            <p:spPr>
              <a:xfrm>
                <a:off x="380936" y="270414"/>
                <a:ext cx="2348872" cy="1451275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r>
                  <a:rPr lang="ko-KR" altLang="en-US" sz="1600" b="1" smtClean="0"/>
                  <a:t>▶ 내 이력서를 상단에 노출시키자</a:t>
                </a:r>
                <a:r>
                  <a:rPr lang="en-US" altLang="ko-KR" sz="1600" b="1" smtClean="0"/>
                  <a:t>.</a:t>
                </a:r>
                <a:endParaRPr lang="ko-KR" altLang="en-US" sz="1600" smtClean="0"/>
              </a:p>
              <a:p>
                <a:r>
                  <a:rPr lang="ko-KR" altLang="en-US" sz="1600" smtClean="0"/>
                  <a:t>  </a:t>
                </a:r>
                <a:r>
                  <a:rPr lang="en-US" altLang="ko-KR" sz="1600" smtClean="0"/>
                  <a:t>-  </a:t>
                </a:r>
                <a:r>
                  <a:rPr lang="ko-KR" altLang="en-US" sz="1600" smtClean="0"/>
                  <a:t>기본 정보만 입력해 놓고 기업의 연락을 기다리는 것은 어리석은 일이다</a:t>
                </a:r>
                <a:r>
                  <a:rPr lang="en-US" altLang="ko-KR" sz="1600" smtClean="0"/>
                  <a:t>. </a:t>
                </a:r>
                <a:r>
                  <a:rPr lang="ko-KR" altLang="en-US" sz="1600" smtClean="0"/>
                  <a:t>취업사이트마다 특성이 있지만 대개 업데이트된 이력서 순으로 리스트가 나열되는 것이 보통이다</a:t>
                </a:r>
                <a:r>
                  <a:rPr lang="en-US" altLang="ko-KR" sz="1600" smtClean="0"/>
                  <a:t>. </a:t>
                </a:r>
                <a:r>
                  <a:rPr lang="ko-KR" altLang="en-US" sz="1600" smtClean="0"/>
                  <a:t>자신의 이력서를 자주 업데이트해 놓는 노력이 필요하다</a:t>
                </a:r>
                <a:r>
                  <a:rPr lang="en-US" altLang="ko-KR" sz="1600" smtClean="0"/>
                  <a:t>.</a:t>
                </a:r>
                <a:endParaRPr lang="ko-KR" altLang="en-US" sz="1600" dirty="0" smtClean="0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sp>
        <p:nvSpPr>
          <p:cNvPr id="6" name="직사각형 5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sp>
        <p:nvSpPr>
          <p:cNvPr id="8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pPr marL="609600" indent="-609600" latinLnBrk="0">
              <a:lnSpc>
                <a:spcPct val="110000"/>
              </a:lnSpc>
              <a:spcAft>
                <a:spcPct val="70000"/>
              </a:spcAft>
              <a:defRPr/>
            </a:pPr>
            <a:r>
              <a:rPr lang="en-US" altLang="ko-KR" dirty="0" smtClean="0">
                <a:cs typeface="Verdana" pitchFamily="34" charset="0"/>
              </a:rPr>
              <a:t>IV. </a:t>
            </a:r>
            <a:r>
              <a:rPr lang="ko-KR" altLang="en-US" dirty="0" smtClean="0">
                <a:cs typeface="Verdana" pitchFamily="34" charset="0"/>
              </a:rPr>
              <a:t>온라인 </a:t>
            </a:r>
            <a:r>
              <a:rPr lang="ko-KR" altLang="en-US" dirty="0">
                <a:cs typeface="Verdana" pitchFamily="34" charset="0"/>
              </a:rPr>
              <a:t>등록법</a:t>
            </a:r>
            <a:endParaRPr lang="en-US" altLang="ko-KR" dirty="0">
              <a:cs typeface="Verdana" pitchFamily="34" charset="0"/>
            </a:endParaRPr>
          </a:p>
        </p:txBody>
      </p:sp>
      <p:sp>
        <p:nvSpPr>
          <p:cNvPr id="10" name="텍스트 개체 틀 2"/>
          <p:cNvSpPr txBox="1">
            <a:spLocks/>
          </p:cNvSpPr>
          <p:nvPr/>
        </p:nvSpPr>
        <p:spPr>
          <a:xfrm>
            <a:off x="1115616" y="692696"/>
            <a:ext cx="7777163" cy="4320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kumimoji="0" lang="ko-KR" altLang="en-US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인터넷 취업사이트 이력서 등록방법</a:t>
            </a:r>
            <a:endParaRPr kumimoji="0" lang="ko-KR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43608" y="1268760"/>
            <a:ext cx="7416824" cy="5184576"/>
            <a:chOff x="1043608" y="548680"/>
            <a:chExt cx="7416824" cy="4536504"/>
          </a:xfrm>
        </p:grpSpPr>
        <p:grpSp>
          <p:nvGrpSpPr>
            <p:cNvPr id="12" name="그룹 9"/>
            <p:cNvGrpSpPr/>
            <p:nvPr/>
          </p:nvGrpSpPr>
          <p:grpSpPr>
            <a:xfrm>
              <a:off x="1043608" y="548680"/>
              <a:ext cx="7416824" cy="936104"/>
              <a:chOff x="302426" y="191904"/>
              <a:chExt cx="2505892" cy="1608295"/>
            </a:xfrm>
            <a:scene3d>
              <a:camera prst="orthographicFront"/>
              <a:lightRig rig="flat" dir="t"/>
            </a:scene3d>
          </p:grpSpPr>
          <p:sp>
            <p:nvSpPr>
              <p:cNvPr id="22" name="모서리가 둥근 직사각형 21"/>
              <p:cNvSpPr/>
              <p:nvPr/>
            </p:nvSpPr>
            <p:spPr>
              <a:xfrm>
                <a:off x="302426" y="191904"/>
                <a:ext cx="2505892" cy="1608295"/>
              </a:xfrm>
              <a:prstGeom prst="roundRect">
                <a:avLst/>
              </a:prstGeom>
              <a:solidFill>
                <a:srgbClr val="FC1010">
                  <a:alpha val="20000"/>
                </a:srgbClr>
              </a:solidFill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모서리가 둥근 직사각형 4"/>
              <p:cNvSpPr/>
              <p:nvPr/>
            </p:nvSpPr>
            <p:spPr>
              <a:xfrm>
                <a:off x="380936" y="270414"/>
                <a:ext cx="2348872" cy="145127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r>
                  <a:rPr lang="ko-KR" altLang="en-US" sz="1600" b="1" smtClean="0"/>
                  <a:t>▶ 키워드의 활용</a:t>
                </a:r>
                <a:endParaRPr lang="ko-KR" altLang="en-US" sz="1600" smtClean="0"/>
              </a:p>
              <a:p>
                <a:r>
                  <a:rPr lang="ko-KR" altLang="en-US" sz="1600" smtClean="0"/>
                  <a:t>  </a:t>
                </a:r>
                <a:r>
                  <a:rPr lang="en-US" altLang="ko-KR" sz="1600" smtClean="0"/>
                  <a:t>- </a:t>
                </a:r>
                <a:r>
                  <a:rPr lang="ko-KR" altLang="en-US" sz="1600" smtClean="0"/>
                  <a:t>가능하면 자신의 이력서가 많은 키워드에 의해 검색이 되도록 하라</a:t>
                </a:r>
                <a:r>
                  <a:rPr lang="en-US" altLang="ko-KR" sz="1600" smtClean="0"/>
                  <a:t>.</a:t>
                </a:r>
                <a:endParaRPr lang="ko-KR" altLang="en-US" sz="1600" dirty="0" smtClean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1043608" y="2852936"/>
              <a:ext cx="7416824" cy="792088"/>
              <a:chOff x="302426" y="191904"/>
              <a:chExt cx="2505892" cy="1608295"/>
            </a:xfrm>
            <a:solidFill>
              <a:schemeClr val="accent5">
                <a:lumMod val="75000"/>
                <a:alpha val="27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302426" y="191904"/>
                <a:ext cx="2505892" cy="1608295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모서리가 둥근 직사각형 4"/>
              <p:cNvSpPr/>
              <p:nvPr/>
            </p:nvSpPr>
            <p:spPr>
              <a:xfrm>
                <a:off x="380936" y="270414"/>
                <a:ext cx="2348872" cy="1451275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r>
                  <a:rPr lang="ko-KR" altLang="en-US" sz="1600" b="1" smtClean="0"/>
                  <a:t>▶ 인사담당자 눈을 사로잡는 이력서 제목</a:t>
                </a:r>
                <a:endParaRPr lang="ko-KR" altLang="en-US" sz="1600" smtClean="0"/>
              </a:p>
              <a:p>
                <a:r>
                  <a:rPr lang="ko-KR" altLang="en-US" sz="1600" smtClean="0"/>
                  <a:t>  </a:t>
                </a:r>
                <a:r>
                  <a:rPr lang="en-US" altLang="ko-KR" sz="1600" smtClean="0"/>
                  <a:t>- </a:t>
                </a:r>
                <a:r>
                  <a:rPr lang="ko-KR" altLang="en-US" sz="1600" smtClean="0"/>
                  <a:t>수많은 이력서 중 파일의 제목이 눈길을 끌어야 한다</a:t>
                </a:r>
                <a:r>
                  <a:rPr lang="en-US" altLang="ko-KR" sz="1600" smtClean="0"/>
                  <a:t>.</a:t>
                </a:r>
                <a:endParaRPr lang="ko-KR" altLang="en-US" sz="1600" dirty="0" smtClean="0"/>
              </a:p>
            </p:txBody>
          </p:sp>
        </p:grpSp>
        <p:grpSp>
          <p:nvGrpSpPr>
            <p:cNvPr id="14" name="그룹 15"/>
            <p:cNvGrpSpPr/>
            <p:nvPr/>
          </p:nvGrpSpPr>
          <p:grpSpPr>
            <a:xfrm>
              <a:off x="1043608" y="1700808"/>
              <a:ext cx="7416824" cy="936104"/>
              <a:chOff x="302426" y="191904"/>
              <a:chExt cx="2505892" cy="1608295"/>
            </a:xfrm>
            <a:solidFill>
              <a:schemeClr val="accent4">
                <a:lumMod val="60000"/>
                <a:lumOff val="40000"/>
                <a:alpha val="52000"/>
              </a:schemeClr>
            </a:solidFill>
            <a:scene3d>
              <a:camera prst="orthographicFront"/>
              <a:lightRig rig="flat" dir="t"/>
            </a:scene3d>
          </p:grpSpPr>
          <p:sp>
            <p:nvSpPr>
              <p:cNvPr id="18" name="모서리가 둥근 직사각형 17"/>
              <p:cNvSpPr/>
              <p:nvPr/>
            </p:nvSpPr>
            <p:spPr>
              <a:xfrm>
                <a:off x="302426" y="191904"/>
                <a:ext cx="2505892" cy="1608295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모서리가 둥근 직사각형 4"/>
              <p:cNvSpPr/>
              <p:nvPr/>
            </p:nvSpPr>
            <p:spPr>
              <a:xfrm>
                <a:off x="380936" y="270414"/>
                <a:ext cx="2348872" cy="14512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23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r>
                  <a:rPr lang="ko-KR" altLang="en-US" sz="1600" b="1" smtClean="0"/>
                  <a:t>▶ 온라인 이력 게시판에 지원할 업체의 형태에 맞춰 여러 형태의 이력서를 등록시키자</a:t>
                </a:r>
                <a:r>
                  <a:rPr lang="en-US" altLang="ko-KR" sz="1600" b="1" smtClean="0"/>
                  <a:t>. </a:t>
                </a:r>
                <a:endParaRPr lang="ko-KR" altLang="en-US" sz="1600" dirty="0" smtClean="0"/>
              </a:p>
            </p:txBody>
          </p:sp>
        </p:grpSp>
        <p:grpSp>
          <p:nvGrpSpPr>
            <p:cNvPr id="15" name="그룹 12"/>
            <p:cNvGrpSpPr/>
            <p:nvPr/>
          </p:nvGrpSpPr>
          <p:grpSpPr>
            <a:xfrm>
              <a:off x="1043608" y="3861048"/>
              <a:ext cx="7416824" cy="1224136"/>
              <a:chOff x="302426" y="191904"/>
              <a:chExt cx="2505892" cy="1608295"/>
            </a:xfrm>
            <a:solidFill>
              <a:srgbClr val="92D050">
                <a:alpha val="27000"/>
              </a:srgbClr>
            </a:solidFill>
            <a:scene3d>
              <a:camera prst="orthographicFront"/>
              <a:lightRig rig="flat" dir="t"/>
            </a:scene3d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302426" y="191904"/>
                <a:ext cx="2505892" cy="1608295"/>
              </a:xfrm>
              <a:prstGeom prst="roundRect">
                <a:avLst/>
              </a:prstGeom>
              <a:solidFill>
                <a:srgbClr val="00B0F0">
                  <a:alpha val="46000"/>
                </a:srgbClr>
              </a:solidFill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모서리가 둥근 직사각형 4"/>
              <p:cNvSpPr/>
              <p:nvPr/>
            </p:nvSpPr>
            <p:spPr>
              <a:xfrm>
                <a:off x="380936" y="270414"/>
                <a:ext cx="2348872" cy="1451275"/>
              </a:xfrm>
              <a:prstGeom prst="rect">
                <a:avLst/>
              </a:prstGeom>
              <a:solidFill>
                <a:schemeClr val="bg1">
                  <a:alpha val="2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r>
                  <a:rPr lang="ko-KR" altLang="en-US" sz="1600" b="1" smtClean="0"/>
                  <a:t>▶ ‘이력서 비공개’</a:t>
                </a:r>
                <a:r>
                  <a:rPr lang="en-US" altLang="ko-KR" sz="1600" b="1" smtClean="0"/>
                  <a:t>, </a:t>
                </a:r>
                <a:r>
                  <a:rPr lang="ko-KR" altLang="en-US" sz="1600" b="1" smtClean="0"/>
                  <a:t>능사는 아니다</a:t>
                </a:r>
                <a:r>
                  <a:rPr lang="en-US" altLang="ko-KR" sz="1600" b="1" smtClean="0"/>
                  <a:t>.</a:t>
                </a:r>
                <a:endParaRPr lang="ko-KR" altLang="en-US" sz="1600" smtClean="0"/>
              </a:p>
              <a:p>
                <a:r>
                  <a:rPr lang="ko-KR" altLang="en-US" sz="1600" smtClean="0"/>
                  <a:t>  </a:t>
                </a:r>
                <a:r>
                  <a:rPr lang="en-US" altLang="ko-KR" sz="1600" smtClean="0"/>
                  <a:t>-  </a:t>
                </a:r>
                <a:r>
                  <a:rPr lang="ko-KR" altLang="en-US" sz="1600" smtClean="0"/>
                  <a:t>간혹 불량 채용기업의 피해를 염려해 자신의 이력서를 비공개로 설정하는 소극적인 신입 지원자들이 눈에 띈다</a:t>
                </a:r>
                <a:r>
                  <a:rPr lang="en-US" altLang="ko-KR" sz="1600" smtClean="0"/>
                  <a:t>. </a:t>
                </a:r>
                <a:r>
                  <a:rPr lang="ko-KR" altLang="en-US" sz="1600" smtClean="0"/>
                  <a:t>이는 스스로 구직활동 범위를 좁히는 것이나 다름없다</a:t>
                </a:r>
                <a:r>
                  <a:rPr lang="en-US" altLang="ko-KR" sz="1600" smtClean="0"/>
                  <a:t>.</a:t>
                </a:r>
                <a:endParaRPr lang="ko-KR" altLang="en-US" sz="1600" dirty="0" smtClean="0"/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009146"/>
            <a:ext cx="4752528" cy="707886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Thank you!!</a:t>
            </a:r>
            <a:endParaRPr lang="ko-KR" altLang="en-US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sp>
        <p:nvSpPr>
          <p:cNvPr id="4" name="직사각형 3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932040" y="4581128"/>
            <a:ext cx="3722737" cy="277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6038" tIns="46038" rIns="46038" bIns="46038">
            <a:spAutoFit/>
          </a:bodyPr>
          <a:lstStyle/>
          <a:p>
            <a:pPr marL="609600" indent="-609600" fontAlgn="auto" latinLnBrk="0">
              <a:lnSpc>
                <a:spcPct val="110000"/>
              </a:lnSpc>
              <a:spcBef>
                <a:spcPct val="20000"/>
              </a:spcBef>
              <a:spcAft>
                <a:spcPct val="70000"/>
              </a:spcAft>
              <a:buFontTx/>
              <a:buAutoNum type="romanUcPeriod"/>
              <a:defRPr/>
            </a:pPr>
            <a:r>
              <a:rPr kumimoji="0" lang="ko-KR" altLang="en-US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  <a:cs typeface="Verdana" pitchFamily="34" charset="0"/>
              </a:rPr>
              <a:t>이력서의 개념</a:t>
            </a:r>
            <a:endParaRPr kumimoji="0" lang="en-US" altLang="ko-KR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  <a:cs typeface="Verdana" pitchFamily="34" charset="0"/>
            </a:endParaRPr>
          </a:p>
          <a:p>
            <a:pPr marL="609600" indent="-609600" fontAlgn="auto" latinLnBrk="0">
              <a:lnSpc>
                <a:spcPct val="110000"/>
              </a:lnSpc>
              <a:spcBef>
                <a:spcPct val="20000"/>
              </a:spcBef>
              <a:spcAft>
                <a:spcPct val="70000"/>
              </a:spcAft>
              <a:buFontTx/>
              <a:buAutoNum type="romanUcPeriod"/>
              <a:defRPr/>
            </a:pPr>
            <a:r>
              <a:rPr lang="ko-KR" alt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  <a:cs typeface="Verdana" pitchFamily="34" charset="0"/>
              </a:rPr>
              <a:t>이력서의 필수기재사항</a:t>
            </a:r>
            <a:endParaRPr lang="en-US" altLang="ko-KR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  <a:cs typeface="Verdana" pitchFamily="34" charset="0"/>
            </a:endParaRPr>
          </a:p>
          <a:p>
            <a:pPr marL="609600" indent="-609600" fontAlgn="auto" latinLnBrk="0">
              <a:lnSpc>
                <a:spcPct val="110000"/>
              </a:lnSpc>
              <a:spcBef>
                <a:spcPct val="20000"/>
              </a:spcBef>
              <a:spcAft>
                <a:spcPct val="70000"/>
              </a:spcAft>
              <a:buFontTx/>
              <a:buAutoNum type="romanUcPeriod"/>
              <a:defRPr/>
            </a:pPr>
            <a:r>
              <a:rPr kumimoji="0" lang="ko-KR" altLang="en-US" sz="2000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  <a:cs typeface="Verdana" pitchFamily="34" charset="0"/>
              </a:rPr>
              <a:t>이력서의 작성법</a:t>
            </a:r>
            <a:endParaRPr kumimoji="0" lang="en-US" altLang="ko-KR" sz="2000" b="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  <a:cs typeface="Verdana" pitchFamily="34" charset="0"/>
            </a:endParaRPr>
          </a:p>
          <a:p>
            <a:pPr marL="609600" indent="-609600" fontAlgn="auto" latinLnBrk="0">
              <a:lnSpc>
                <a:spcPct val="110000"/>
              </a:lnSpc>
              <a:spcBef>
                <a:spcPct val="20000"/>
              </a:spcBef>
              <a:spcAft>
                <a:spcPct val="70000"/>
              </a:spcAft>
              <a:buFontTx/>
              <a:buAutoNum type="romanUcPeriod"/>
              <a:defRPr/>
            </a:pPr>
            <a:r>
              <a:rPr lang="ko-KR" alt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  <a:cs typeface="Verdana" pitchFamily="34" charset="0"/>
              </a:rPr>
              <a:t>온라인 등록법</a:t>
            </a:r>
            <a:endParaRPr kumimoji="0" lang="en-US" altLang="ko-KR" sz="2000" b="0" kern="0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  <a:cs typeface="Verdana" pitchFamily="34" charset="0"/>
            </a:endParaRPr>
          </a:p>
          <a:p>
            <a:pPr marL="609600" indent="-609600" fontAlgn="auto" latinLnBrk="0">
              <a:lnSpc>
                <a:spcPct val="110000"/>
              </a:lnSpc>
              <a:spcBef>
                <a:spcPct val="20000"/>
              </a:spcBef>
              <a:spcAft>
                <a:spcPct val="70000"/>
              </a:spcAft>
              <a:buFontTx/>
              <a:buAutoNum type="romanUcPeriod"/>
              <a:defRPr/>
            </a:pPr>
            <a:endParaRPr kumimoji="0" lang="en-US" altLang="ko-KR" sz="1400" b="0" kern="0" dirty="0">
              <a:solidFill>
                <a:schemeClr val="tx1">
                  <a:lumMod val="65000"/>
                  <a:lumOff val="35000"/>
                </a:schemeClr>
              </a:solidFill>
              <a:latin typeface="HY견고딕" pitchFamily="18" charset="-127"/>
              <a:ea typeface="HY견고딕" pitchFamily="18" charset="-127"/>
              <a:cs typeface="Verdana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sp>
        <p:nvSpPr>
          <p:cNvPr id="4" name="직사각형 3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16632"/>
            <a:ext cx="7956376" cy="503237"/>
          </a:xfrm>
        </p:spPr>
        <p:txBody>
          <a:bodyPr/>
          <a:lstStyle/>
          <a:p>
            <a:r>
              <a:rPr lang="en-US" altLang="ko-KR" dirty="0" smtClean="0"/>
              <a:t>I. </a:t>
            </a:r>
            <a:r>
              <a:rPr lang="ko-KR" altLang="en-US" dirty="0" smtClean="0"/>
              <a:t>이력서의 개념</a:t>
            </a:r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graphicFrame>
        <p:nvGraphicFramePr>
          <p:cNvPr id="6" name="다이어그램 5"/>
          <p:cNvGraphicFramePr/>
          <p:nvPr/>
        </p:nvGraphicFramePr>
        <p:xfrm>
          <a:off x="251520" y="836712"/>
          <a:ext cx="871296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109309520" descr="EMB000017f40575"/>
          <p:cNvPicPr>
            <a:picLocks noChangeAspect="1" noChangeArrowheads="1"/>
          </p:cNvPicPr>
          <p:nvPr/>
        </p:nvPicPr>
        <p:blipFill>
          <a:blip r:embed="rId8" cstate="print"/>
          <a:srcRect l="23682" t="49400" r="51904" b="18280"/>
          <a:stretch>
            <a:fillRect/>
          </a:stretch>
        </p:blipFill>
        <p:spPr bwMode="auto">
          <a:xfrm>
            <a:off x="179512" y="3933056"/>
            <a:ext cx="8640960" cy="2592288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16632"/>
            <a:ext cx="7956376" cy="503237"/>
          </a:xfrm>
        </p:spPr>
        <p:txBody>
          <a:bodyPr/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Ⅱ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이력서의 필수기재사항</a:t>
            </a:r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sp>
        <p:nvSpPr>
          <p:cNvPr id="8" name="직사각형 7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graphicFrame>
        <p:nvGraphicFramePr>
          <p:cNvPr id="9" name="다이어그램 8"/>
          <p:cNvGraphicFramePr/>
          <p:nvPr/>
        </p:nvGraphicFramePr>
        <p:xfrm>
          <a:off x="395536" y="980728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16632"/>
            <a:ext cx="7956376" cy="503237"/>
          </a:xfrm>
        </p:spPr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Ⅱ</a:t>
            </a:r>
            <a:r>
              <a:rPr lang="en-US" altLang="ko-KR" dirty="0"/>
              <a:t>. </a:t>
            </a:r>
            <a:r>
              <a:rPr lang="ko-KR" altLang="en-US" dirty="0"/>
              <a:t>이력서의 필수기재사항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09309600" descr="EMB000017f40576"/>
          <p:cNvPicPr>
            <a:picLocks noChangeAspect="1" noChangeArrowheads="1"/>
          </p:cNvPicPr>
          <p:nvPr/>
        </p:nvPicPr>
        <p:blipFill>
          <a:blip r:embed="rId2" cstate="print"/>
          <a:srcRect l="74364" t="15044" r="14398" b="42262"/>
          <a:stretch>
            <a:fillRect/>
          </a:stretch>
        </p:blipFill>
        <p:spPr bwMode="auto">
          <a:xfrm>
            <a:off x="1907704" y="620688"/>
            <a:ext cx="5184576" cy="6237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r>
              <a:rPr lang="en-US" altLang="ko-KR" dirty="0" smtClean="0"/>
              <a:t>III. </a:t>
            </a:r>
            <a:r>
              <a:rPr lang="ko-KR" altLang="en-US" dirty="0" smtClean="0"/>
              <a:t>이력서의 작성</a:t>
            </a:r>
            <a:r>
              <a:rPr lang="ko-KR" altLang="en-US" dirty="0"/>
              <a:t>법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23528" y="3501008"/>
            <a:ext cx="8352928" cy="2664296"/>
            <a:chOff x="467544" y="2636912"/>
            <a:chExt cx="8352928" cy="2664296"/>
          </a:xfrm>
        </p:grpSpPr>
        <p:graphicFrame>
          <p:nvGraphicFramePr>
            <p:cNvPr id="13" name="다이어그램 12"/>
            <p:cNvGraphicFramePr/>
            <p:nvPr/>
          </p:nvGraphicFramePr>
          <p:xfrm>
            <a:off x="467544" y="2636912"/>
            <a:ext cx="8352928" cy="1224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다이어그램 13"/>
            <p:cNvGraphicFramePr/>
            <p:nvPr/>
          </p:nvGraphicFramePr>
          <p:xfrm>
            <a:off x="467544" y="4077072"/>
            <a:ext cx="8352928" cy="1224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aphicFrame>
        <p:nvGraphicFramePr>
          <p:cNvPr id="10" name="다이어그램 9"/>
          <p:cNvGraphicFramePr/>
          <p:nvPr/>
        </p:nvGraphicFramePr>
        <p:xfrm>
          <a:off x="323528" y="1340768"/>
          <a:ext cx="835292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836712"/>
            <a:ext cx="7777163" cy="432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o-KR" altLang="en-US" sz="2800" b="1" i="1" smtClean="0"/>
              <a:t>이력서 이렇게 작성하라</a:t>
            </a:r>
            <a:r>
              <a:rPr lang="en-US" altLang="ko-KR" sz="2800" b="1" i="1" smtClean="0"/>
              <a:t>!</a:t>
            </a:r>
            <a:endParaRPr lang="ko-KR" altLang="en-US" sz="2800" smtClean="0"/>
          </a:p>
          <a:p>
            <a:endParaRPr lang="en-US" altLang="ko-KR" sz="18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23528" y="1556792"/>
            <a:ext cx="8712968" cy="4752528"/>
            <a:chOff x="251520" y="1196752"/>
            <a:chExt cx="8712968" cy="5112568"/>
          </a:xfrm>
        </p:grpSpPr>
        <p:graphicFrame>
          <p:nvGraphicFramePr>
            <p:cNvPr id="9" name="다이어그램 8"/>
            <p:cNvGraphicFramePr/>
            <p:nvPr/>
          </p:nvGraphicFramePr>
          <p:xfrm>
            <a:off x="251520" y="1196752"/>
            <a:ext cx="8712968" cy="15121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3" name="다이어그램 12"/>
            <p:cNvGraphicFramePr/>
            <p:nvPr/>
          </p:nvGraphicFramePr>
          <p:xfrm>
            <a:off x="251520" y="2924944"/>
            <a:ext cx="8712968" cy="17281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" name="다이어그램 7"/>
            <p:cNvGraphicFramePr/>
            <p:nvPr/>
          </p:nvGraphicFramePr>
          <p:xfrm>
            <a:off x="251520" y="4581128"/>
            <a:ext cx="8712968" cy="17281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1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r>
              <a:rPr lang="en-US" altLang="ko-KR" dirty="0" smtClean="0"/>
              <a:t>III. </a:t>
            </a:r>
            <a:r>
              <a:rPr lang="ko-KR" altLang="en-US" dirty="0" smtClean="0"/>
              <a:t>이력서의 작성</a:t>
            </a:r>
            <a:r>
              <a:rPr lang="ko-KR" altLang="en-US" dirty="0"/>
              <a:t>법</a:t>
            </a:r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836712"/>
            <a:ext cx="7777163" cy="432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o-KR" altLang="en-US" sz="2800" b="1" i="1" smtClean="0"/>
              <a:t>이력서 이렇게 작성하라</a:t>
            </a:r>
            <a:r>
              <a:rPr lang="en-US" altLang="ko-KR" sz="2800" b="1" i="1" smtClean="0"/>
              <a:t>!</a:t>
            </a:r>
            <a:endParaRPr lang="ko-KR" altLang="en-US" sz="2800" smtClean="0"/>
          </a:p>
          <a:p>
            <a:endParaRPr lang="en-US" altLang="ko-KR" sz="18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251520" y="1556792"/>
            <a:ext cx="8712968" cy="5184576"/>
            <a:chOff x="251520" y="980728"/>
            <a:chExt cx="8712968" cy="5760640"/>
          </a:xfrm>
        </p:grpSpPr>
        <p:graphicFrame>
          <p:nvGraphicFramePr>
            <p:cNvPr id="9" name="다이어그램 8"/>
            <p:cNvGraphicFramePr/>
            <p:nvPr/>
          </p:nvGraphicFramePr>
          <p:xfrm>
            <a:off x="251520" y="980728"/>
            <a:ext cx="8712968" cy="1152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3" name="다이어그램 12"/>
            <p:cNvGraphicFramePr/>
            <p:nvPr/>
          </p:nvGraphicFramePr>
          <p:xfrm>
            <a:off x="251520" y="2276872"/>
            <a:ext cx="8712968" cy="1224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8" name="다이어그램 7"/>
            <p:cNvGraphicFramePr/>
            <p:nvPr/>
          </p:nvGraphicFramePr>
          <p:xfrm>
            <a:off x="251520" y="3429000"/>
            <a:ext cx="8712968" cy="17281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0" name="다이어그램 9"/>
            <p:cNvGraphicFramePr/>
            <p:nvPr/>
          </p:nvGraphicFramePr>
          <p:xfrm>
            <a:off x="251520" y="5013176"/>
            <a:ext cx="8712968" cy="17281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  <p:sp>
        <p:nvSpPr>
          <p:cNvPr id="11" name="직사각형 10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sp>
        <p:nvSpPr>
          <p:cNvPr id="14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r>
              <a:rPr lang="en-US" altLang="ko-KR" dirty="0" smtClean="0"/>
              <a:t>III. </a:t>
            </a:r>
            <a:r>
              <a:rPr lang="ko-KR" altLang="en-US" dirty="0" smtClean="0"/>
              <a:t>이력서의 작성</a:t>
            </a:r>
            <a:r>
              <a:rPr lang="ko-KR" altLang="en-US" dirty="0"/>
              <a:t>법</a:t>
            </a:r>
          </a:p>
        </p:txBody>
      </p:sp>
      <p:sp>
        <p:nvSpPr>
          <p:cNvPr id="15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836712"/>
            <a:ext cx="7777163" cy="432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ko-KR" altLang="en-US" sz="2800" b="1" i="1" smtClean="0"/>
              <a:t>이력서 이렇게 작성하라</a:t>
            </a:r>
            <a:r>
              <a:rPr lang="en-US" altLang="ko-KR" sz="2800" b="1" i="1" smtClean="0"/>
              <a:t>!</a:t>
            </a:r>
            <a:endParaRPr lang="ko-KR" altLang="en-US" sz="2800" smtClean="0"/>
          </a:p>
          <a:p>
            <a:endParaRPr lang="en-US" altLang="ko-KR" sz="1800" b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308304" y="0"/>
            <a:ext cx="1728192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err="1" smtClean="0"/>
              <a:t>HumanResourcesDevelopment</a:t>
            </a:r>
            <a:endParaRPr lang="ko-KR" altLang="en-US" sz="800" b="1" dirty="0"/>
          </a:p>
        </p:txBody>
      </p:sp>
      <p:sp>
        <p:nvSpPr>
          <p:cNvPr id="10" name="직사각형 9"/>
          <p:cNvSpPr/>
          <p:nvPr/>
        </p:nvSpPr>
        <p:spPr>
          <a:xfrm>
            <a:off x="7236296" y="0"/>
            <a:ext cx="1800200" cy="47667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powder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800" b="1" dirty="0" smtClean="0"/>
              <a:t>Human Resources Development</a:t>
            </a:r>
            <a:endParaRPr lang="ko-KR" altLang="en-US" sz="800" b="1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79513" y="1340768"/>
            <a:ext cx="8856983" cy="5112420"/>
            <a:chOff x="179512" y="981075"/>
            <a:chExt cx="5799706" cy="5472113"/>
          </a:xfrm>
        </p:grpSpPr>
        <p:grpSp>
          <p:nvGrpSpPr>
            <p:cNvPr id="12" name="Group 186"/>
            <p:cNvGrpSpPr>
              <a:grpSpLocks/>
            </p:cNvGrpSpPr>
            <p:nvPr/>
          </p:nvGrpSpPr>
          <p:grpSpPr bwMode="auto">
            <a:xfrm>
              <a:off x="179512" y="2158112"/>
              <a:ext cx="2706078" cy="4295076"/>
              <a:chOff x="340" y="1483"/>
              <a:chExt cx="1587" cy="1992"/>
            </a:xfrm>
          </p:grpSpPr>
          <p:sp>
            <p:nvSpPr>
              <p:cNvPr id="28" name="AutoShape 184"/>
              <p:cNvSpPr>
                <a:spLocks noChangeArrowheads="1"/>
              </p:cNvSpPr>
              <p:nvPr/>
            </p:nvSpPr>
            <p:spPr bwMode="auto">
              <a:xfrm>
                <a:off x="340" y="1483"/>
                <a:ext cx="1587" cy="1950"/>
              </a:xfrm>
              <a:prstGeom prst="roundRect">
                <a:avLst>
                  <a:gd name="adj" fmla="val 9829"/>
                </a:avLst>
              </a:prstGeom>
              <a:solidFill>
                <a:srgbClr val="808080">
                  <a:alpha val="54901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AutoShape 183"/>
              <p:cNvSpPr>
                <a:spLocks noChangeArrowheads="1"/>
              </p:cNvSpPr>
              <p:nvPr/>
            </p:nvSpPr>
            <p:spPr bwMode="auto">
              <a:xfrm>
                <a:off x="340" y="1525"/>
                <a:ext cx="1587" cy="1950"/>
              </a:xfrm>
              <a:prstGeom prst="roundRect">
                <a:avLst>
                  <a:gd name="adj" fmla="val 982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5400000" scaled="1"/>
              </a:gradFill>
              <a:ln w="38100" algn="ctr">
                <a:solidFill>
                  <a:srgbClr val="3B7691"/>
                </a:solidFill>
                <a:round/>
                <a:headEnd/>
                <a:tailEnd/>
              </a:ln>
              <a:effectLst>
                <a:outerShdw dist="76200" dir="54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13" name="Text Box 211"/>
            <p:cNvSpPr txBox="1">
              <a:spLocks noChangeArrowheads="1"/>
            </p:cNvSpPr>
            <p:nvPr/>
          </p:nvSpPr>
          <p:spPr bwMode="auto">
            <a:xfrm>
              <a:off x="272679" y="3495359"/>
              <a:ext cx="2608687" cy="1517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500" smtClean="0"/>
                <a:t>‣</a:t>
              </a:r>
              <a:r>
                <a:rPr lang="ko-KR" altLang="en-US" sz="1500" b="1" smtClean="0"/>
                <a:t>자신의 지원분야를 확실하게 명기할 것 </a:t>
              </a:r>
              <a:endParaRPr lang="en-US" altLang="ko-KR" sz="1500" b="1" smtClean="0"/>
            </a:p>
            <a:p>
              <a:endParaRPr lang="en-US" altLang="ko-KR" sz="1500" smtClean="0"/>
            </a:p>
            <a:p>
              <a:r>
                <a:rPr lang="en-US" altLang="ko-KR" sz="1500" smtClean="0"/>
                <a:t>‣</a:t>
              </a:r>
              <a:r>
                <a:rPr lang="ko-KR" altLang="en-US" sz="1500" b="1" smtClean="0"/>
                <a:t>지원분야와 연관된 활동을 효과적으로 기술할 것</a:t>
              </a:r>
              <a:endParaRPr lang="en-US" altLang="ko-KR" sz="1500" b="1" smtClean="0"/>
            </a:p>
            <a:p>
              <a:endParaRPr lang="en-US" altLang="ko-KR" sz="1500" smtClean="0"/>
            </a:p>
            <a:p>
              <a:r>
                <a:rPr lang="en-US" altLang="ko-KR" sz="1500" smtClean="0"/>
                <a:t>‣</a:t>
              </a:r>
              <a:r>
                <a:rPr lang="ko-KR" altLang="en-US" sz="1500" b="1" smtClean="0"/>
                <a:t>장래의 포부나 비전을 확실히 명기할 것</a:t>
              </a:r>
              <a:endParaRPr lang="en-US" altLang="ko-KR" sz="1500" b="1" smtClean="0"/>
            </a:p>
          </p:txBody>
        </p:sp>
        <p:grpSp>
          <p:nvGrpSpPr>
            <p:cNvPr id="14" name="Group 239"/>
            <p:cNvGrpSpPr>
              <a:grpSpLocks/>
            </p:cNvGrpSpPr>
            <p:nvPr/>
          </p:nvGrpSpPr>
          <p:grpSpPr bwMode="auto">
            <a:xfrm>
              <a:off x="588407" y="996621"/>
              <a:ext cx="1990073" cy="2518416"/>
              <a:chOff x="640" y="1033"/>
              <a:chExt cx="1134" cy="1134"/>
            </a:xfrm>
          </p:grpSpPr>
          <p:sp>
            <p:nvSpPr>
              <p:cNvPr id="24" name="Oval 182"/>
              <p:cNvSpPr>
                <a:spLocks noChangeArrowheads="1"/>
              </p:cNvSpPr>
              <p:nvPr/>
            </p:nvSpPr>
            <p:spPr bwMode="auto">
              <a:xfrm>
                <a:off x="716" y="1107"/>
                <a:ext cx="979" cy="97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AEAEA">
                      <a:alpha val="39998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Oval 181"/>
              <p:cNvSpPr>
                <a:spLocks noChangeArrowheads="1"/>
              </p:cNvSpPr>
              <p:nvPr/>
            </p:nvSpPr>
            <p:spPr bwMode="auto">
              <a:xfrm>
                <a:off x="640" y="1033"/>
                <a:ext cx="1134" cy="1134"/>
              </a:xfrm>
              <a:prstGeom prst="ellipse">
                <a:avLst/>
              </a:prstGeom>
              <a:noFill/>
              <a:ln w="12700" algn="ctr">
                <a:solidFill>
                  <a:srgbClr val="EAEAEA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Picture 180" descr="ball_0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0" y="1168"/>
                <a:ext cx="85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 Box 217"/>
              <p:cNvSpPr txBox="1">
                <a:spLocks noChangeArrowheads="1"/>
              </p:cNvSpPr>
              <p:nvPr/>
            </p:nvSpPr>
            <p:spPr bwMode="auto">
              <a:xfrm>
                <a:off x="762" y="1459"/>
                <a:ext cx="866" cy="1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chemeClr val="bg1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b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Black" pitchFamily="34" charset="0"/>
                  </a:rPr>
                  <a:t>신입이력서</a:t>
                </a:r>
                <a:endParaRPr lang="en-US" altLang="ko-KR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</p:txBody>
          </p:sp>
        </p:grpSp>
        <p:grpSp>
          <p:nvGrpSpPr>
            <p:cNvPr id="15" name="Group 187"/>
            <p:cNvGrpSpPr>
              <a:grpSpLocks/>
            </p:cNvGrpSpPr>
            <p:nvPr/>
          </p:nvGrpSpPr>
          <p:grpSpPr bwMode="auto">
            <a:xfrm>
              <a:off x="3203229" y="2158112"/>
              <a:ext cx="2775989" cy="4210986"/>
              <a:chOff x="340" y="1483"/>
              <a:chExt cx="1628" cy="1953"/>
            </a:xfrm>
          </p:grpSpPr>
          <p:sp>
            <p:nvSpPr>
              <p:cNvPr id="22" name="AutoShape 188"/>
              <p:cNvSpPr>
                <a:spLocks noChangeArrowheads="1"/>
              </p:cNvSpPr>
              <p:nvPr/>
            </p:nvSpPr>
            <p:spPr bwMode="auto">
              <a:xfrm>
                <a:off x="340" y="1483"/>
                <a:ext cx="1587" cy="1950"/>
              </a:xfrm>
              <a:prstGeom prst="roundRect">
                <a:avLst>
                  <a:gd name="adj" fmla="val 9829"/>
                </a:avLst>
              </a:prstGeom>
              <a:solidFill>
                <a:srgbClr val="808080">
                  <a:alpha val="54901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AutoShape 189"/>
              <p:cNvSpPr>
                <a:spLocks noChangeArrowheads="1"/>
              </p:cNvSpPr>
              <p:nvPr/>
            </p:nvSpPr>
            <p:spPr bwMode="auto">
              <a:xfrm>
                <a:off x="381" y="1486"/>
                <a:ext cx="1587" cy="1950"/>
              </a:xfrm>
              <a:prstGeom prst="roundRect">
                <a:avLst>
                  <a:gd name="adj" fmla="val 982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5400000" scaled="1"/>
              </a:gradFill>
              <a:ln w="38100" algn="ctr">
                <a:solidFill>
                  <a:srgbClr val="923A3A"/>
                </a:solidFill>
                <a:round/>
                <a:headEnd/>
                <a:tailEnd/>
              </a:ln>
              <a:effectLst>
                <a:outerShdw dist="76200" dir="54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16" name="Text Box 215"/>
            <p:cNvSpPr txBox="1">
              <a:spLocks noChangeArrowheads="1"/>
            </p:cNvSpPr>
            <p:nvPr/>
          </p:nvSpPr>
          <p:spPr bwMode="auto">
            <a:xfrm>
              <a:off x="3254036" y="3495359"/>
              <a:ext cx="2724818" cy="1754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1500" smtClean="0"/>
                <a:t>‣</a:t>
              </a:r>
              <a:r>
                <a:rPr lang="ko-KR" altLang="en-US" sz="1500" b="1" smtClean="0"/>
                <a:t>전 현직 업무간의 연계성을 두고 기술한다</a:t>
              </a:r>
              <a:r>
                <a:rPr lang="en-US" altLang="ko-KR" sz="1500" b="1" smtClean="0"/>
                <a:t>.</a:t>
              </a:r>
            </a:p>
            <a:p>
              <a:endParaRPr lang="en-US" altLang="ko-KR" sz="1500" smtClean="0"/>
            </a:p>
            <a:p>
              <a:r>
                <a:rPr lang="en-US" altLang="ko-KR" sz="1500" smtClean="0"/>
                <a:t>‣</a:t>
              </a:r>
              <a:r>
                <a:rPr lang="ko-KR" altLang="en-US" sz="1500" b="1" smtClean="0"/>
                <a:t>전 직장에 대해 간단히 언급한다</a:t>
              </a:r>
              <a:r>
                <a:rPr lang="en-US" altLang="ko-KR" sz="1500" b="1" smtClean="0"/>
                <a:t>.</a:t>
              </a:r>
            </a:p>
            <a:p>
              <a:endParaRPr lang="en-US" altLang="ko-KR" sz="1500" smtClean="0"/>
            </a:p>
            <a:p>
              <a:r>
                <a:rPr lang="en-US" altLang="ko-KR" sz="1500" smtClean="0"/>
                <a:t>‣</a:t>
              </a:r>
              <a:r>
                <a:rPr lang="ko-KR" altLang="en-US" sz="1500" b="1" smtClean="0"/>
                <a:t>업무 능력을 극대화하여 상세히 기술한다</a:t>
              </a:r>
              <a:r>
                <a:rPr lang="en-US" altLang="ko-KR" sz="1500" b="1" smtClean="0"/>
                <a:t>.</a:t>
              </a:r>
            </a:p>
            <a:p>
              <a:endParaRPr lang="en-US" altLang="ko-KR" sz="1500" smtClean="0"/>
            </a:p>
            <a:p>
              <a:r>
                <a:rPr lang="en-US" altLang="ko-KR" sz="1500" smtClean="0"/>
                <a:t>‣</a:t>
              </a:r>
              <a:r>
                <a:rPr lang="ko-KR" altLang="en-US" sz="1500" b="1" smtClean="0"/>
                <a:t>업무적인 능력 이외의 것도 간단히 기술한다</a:t>
              </a:r>
              <a:r>
                <a:rPr lang="en-US" altLang="ko-KR" sz="1500" b="1" smtClean="0"/>
                <a:t>.</a:t>
              </a:r>
            </a:p>
          </p:txBody>
        </p:sp>
        <p:grpSp>
          <p:nvGrpSpPr>
            <p:cNvPr id="17" name="Group 240"/>
            <p:cNvGrpSpPr>
              <a:grpSpLocks/>
            </p:cNvGrpSpPr>
            <p:nvPr/>
          </p:nvGrpSpPr>
          <p:grpSpPr bwMode="auto">
            <a:xfrm>
              <a:off x="3599840" y="981075"/>
              <a:ext cx="1990073" cy="2518416"/>
              <a:chOff x="2356" y="1026"/>
              <a:chExt cx="1134" cy="1134"/>
            </a:xfrm>
          </p:grpSpPr>
          <p:sp>
            <p:nvSpPr>
              <p:cNvPr id="18" name="Oval 190"/>
              <p:cNvSpPr>
                <a:spLocks noChangeArrowheads="1"/>
              </p:cNvSpPr>
              <p:nvPr/>
            </p:nvSpPr>
            <p:spPr bwMode="auto">
              <a:xfrm>
                <a:off x="2432" y="1100"/>
                <a:ext cx="979" cy="97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EAEAEA">
                      <a:alpha val="50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Oval 191"/>
              <p:cNvSpPr>
                <a:spLocks noChangeArrowheads="1"/>
              </p:cNvSpPr>
              <p:nvPr/>
            </p:nvSpPr>
            <p:spPr bwMode="auto">
              <a:xfrm>
                <a:off x="2356" y="1026"/>
                <a:ext cx="1134" cy="1134"/>
              </a:xfrm>
              <a:prstGeom prst="ellipse">
                <a:avLst/>
              </a:prstGeom>
              <a:noFill/>
              <a:ln w="12700" algn="ctr">
                <a:solidFill>
                  <a:srgbClr val="EAEAEA">
                    <a:alpha val="50195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0" name="Picture 194" descr="ball_0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93" y="1162"/>
                <a:ext cx="857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232"/>
              <p:cNvSpPr txBox="1">
                <a:spLocks noChangeArrowheads="1"/>
              </p:cNvSpPr>
              <p:nvPr/>
            </p:nvSpPr>
            <p:spPr bwMode="auto">
              <a:xfrm>
                <a:off x="2483" y="1459"/>
                <a:ext cx="866" cy="1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chemeClr val="bg1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sz="2000" b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Black" pitchFamily="34" charset="0"/>
                  </a:rPr>
                  <a:t>경력이력서</a:t>
                </a:r>
                <a:endParaRPr lang="en-US" altLang="ko-KR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33" name="텍스트 개체 틀 2"/>
          <p:cNvSpPr txBox="1">
            <a:spLocks/>
          </p:cNvSpPr>
          <p:nvPr/>
        </p:nvSpPr>
        <p:spPr>
          <a:xfrm>
            <a:off x="755576" y="836712"/>
            <a:ext cx="7777163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지원별 이력서 작성법</a:t>
            </a:r>
            <a:r>
              <a:rPr kumimoji="0" lang="en-US" altLang="ko-KR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altLang="ko-KR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187624" y="188640"/>
            <a:ext cx="7956376" cy="503237"/>
          </a:xfrm>
        </p:spPr>
        <p:txBody>
          <a:bodyPr/>
          <a:lstStyle/>
          <a:p>
            <a:r>
              <a:rPr lang="en-US" altLang="ko-KR" dirty="0" smtClean="0"/>
              <a:t>III. </a:t>
            </a:r>
            <a:r>
              <a:rPr lang="ko-KR" altLang="en-US" dirty="0" smtClean="0"/>
              <a:t>이력서의 작성</a:t>
            </a:r>
            <a:r>
              <a:rPr lang="ko-KR" altLang="en-US" dirty="0"/>
              <a:t>법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  <a:alpha val="37000"/>
          </a:schemeClr>
        </a:solidFill>
        <a:ln w="9525">
          <a:noFill/>
          <a:miter lim="800000"/>
          <a:headEnd/>
          <a:tailEnd/>
        </a:ln>
        <a:effectLst/>
      </a:spPr>
      <a:bodyPr>
        <a:spAutoFit/>
      </a:bodyPr>
      <a:lstStyle>
        <a:defPPr eaLnBrk="0" hangingPunct="0">
          <a:lnSpc>
            <a:spcPct val="110000"/>
          </a:lnSpc>
          <a:defRPr sz="140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1045</Words>
  <Application>Microsoft Office PowerPoint</Application>
  <PresentationFormat>화면 슬라이드 쇼(4:3)</PresentationFormat>
  <Paragraphs>169</Paragraphs>
  <Slides>16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B7257</cp:lastModifiedBy>
  <cp:revision>189</cp:revision>
  <dcterms:created xsi:type="dcterms:W3CDTF">2012-04-06T16:14:47Z</dcterms:created>
  <dcterms:modified xsi:type="dcterms:W3CDTF">2013-04-15T02:26:27Z</dcterms:modified>
</cp:coreProperties>
</file>